
<file path=[Content_Types].xml><?xml version="1.0" encoding="utf-8"?>
<Types xmlns="http://schemas.openxmlformats.org/package/2006/content-types">
  <Default Extension="png" ContentType="image/png"/>
  <Default Extension="wdp" ContentType="image/vnd.ms-photo"/>
  <Default Extension="gif" ContentType="image/gi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0"/>
  </p:handoutMasterIdLst>
  <p:sldIdLst>
    <p:sldId id="335" r:id="rId3"/>
    <p:sldId id="292" r:id="rId5"/>
    <p:sldId id="323" r:id="rId6"/>
    <p:sldId id="312" r:id="rId7"/>
    <p:sldId id="337" r:id="rId8"/>
    <p:sldId id="369" r:id="rId9"/>
    <p:sldId id="294" r:id="rId10"/>
    <p:sldId id="371" r:id="rId11"/>
    <p:sldId id="374" r:id="rId12"/>
    <p:sldId id="375" r:id="rId13"/>
    <p:sldId id="376" r:id="rId14"/>
    <p:sldId id="377" r:id="rId15"/>
    <p:sldId id="382" r:id="rId16"/>
    <p:sldId id="296" r:id="rId17"/>
    <p:sldId id="384" r:id="rId18"/>
    <p:sldId id="385" r:id="rId19"/>
    <p:sldId id="378" r:id="rId20"/>
    <p:sldId id="381" r:id="rId21"/>
    <p:sldId id="380" r:id="rId22"/>
    <p:sldId id="379" r:id="rId23"/>
    <p:sldId id="383" r:id="rId24"/>
    <p:sldId id="300" r:id="rId25"/>
    <p:sldId id="387" r:id="rId26"/>
    <p:sldId id="305" r:id="rId27"/>
    <p:sldId id="327" r:id="rId28"/>
    <p:sldId id="259" r:id="rId29"/>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2F9F1A71-B6DA-498D-BF34-FDADE9DFC3F3}">
          <p14:sldIdLst>
            <p14:sldId id="335"/>
          </p14:sldIdLst>
        </p14:section>
        <p14:section name="作者介绍页" id="{C50DAF32-3408-48A8-BE82-7CEE8924828C}">
          <p14:sldIdLst>
            <p14:sldId id="292"/>
          </p14:sldIdLst>
        </p14:section>
        <p14:section name="目录页" id="{10C16BEA-90EF-4729-AE80-0252616CC2A1}">
          <p14:sldIdLst>
            <p14:sldId id="323"/>
          </p14:sldIdLst>
        </p14:section>
        <p14:section name="转场页" id="{9409BDB3-D82B-4CEB-A083-E5AFD7922E01}">
          <p14:sldIdLst>
            <p14:sldId id="312"/>
            <p14:sldId id="337"/>
            <p14:sldId id="369"/>
            <p14:sldId id="294"/>
            <p14:sldId id="371"/>
            <p14:sldId id="374"/>
            <p14:sldId id="375"/>
            <p14:sldId id="376"/>
            <p14:sldId id="377"/>
            <p14:sldId id="382"/>
            <p14:sldId id="296"/>
            <p14:sldId id="384"/>
            <p14:sldId id="385"/>
            <p14:sldId id="378"/>
            <p14:sldId id="381"/>
            <p14:sldId id="380"/>
            <p14:sldId id="379"/>
            <p14:sldId id="383"/>
            <p14:sldId id="300"/>
            <p14:sldId id="387"/>
            <p14:sldId id="305"/>
          </p14:sldIdLst>
        </p14:section>
        <p14:section name="内容页：文字" id="{B3984335-0DB6-49D0-A758-292DC6B6BCBE}">
          <p14:sldIdLst>
            <p14:sldId id="327"/>
          </p14:sldIdLst>
        </p14:section>
        <p14:section name="信息图" id="{309536CB-F13D-450A-8302-9664F199C7FE}">
          <p14:sldIdLst/>
        </p14:section>
        <p14:section name="致谢页" id="{B18E2F67-5E9E-476C-8FFF-25BA533B9A02}">
          <p14:sldIdLst>
            <p14:sldId id="259"/>
          </p14:sldIdLst>
        </p14:section>
      </p14:sectionLst>
    </p:ext>
    <p:ext uri="{EFAFB233-063F-42B5-8137-9DF3F51BA10A}">
      <p15:sldGuideLst xmlns:p15="http://schemas.microsoft.com/office/powerpoint/2012/main">
        <p15:guide id="1" orient="horz" pos="710" userDrawn="1">
          <p15:clr>
            <a:srgbClr val="A4A3A4"/>
          </p15:clr>
        </p15:guide>
        <p15:guide id="2" pos="3312" userDrawn="1">
          <p15:clr>
            <a:srgbClr val="A4A3A4"/>
          </p15:clr>
        </p15:guide>
        <p15:guide id="3" orient="horz" pos="36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88"/>
    <a:srgbClr val="F6B72C"/>
    <a:srgbClr val="F9C099"/>
    <a:srgbClr val="F17116"/>
    <a:srgbClr val="FFDE75"/>
    <a:srgbClr val="000000"/>
    <a:srgbClr val="FFFFFF"/>
    <a:srgbClr val="B01F24"/>
    <a:srgbClr val="979797"/>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579" autoAdjust="0"/>
    <p:restoredTop sz="88182" autoAdjust="0"/>
  </p:normalViewPr>
  <p:slideViewPr>
    <p:cSldViewPr snapToGrid="0" showGuides="1">
      <p:cViewPr varScale="1">
        <p:scale>
          <a:sx n="101" d="100"/>
          <a:sy n="101" d="100"/>
        </p:scale>
        <p:origin x="210" y="114"/>
      </p:cViewPr>
      <p:guideLst>
        <p:guide orient="horz" pos="710"/>
        <p:guide pos="3312"/>
        <p:guide orient="horz" pos="3662"/>
      </p:guideLst>
    </p:cSldViewPr>
  </p:slideViewPr>
  <p:notesTextViewPr>
    <p:cViewPr>
      <p:scale>
        <a:sx n="1" d="1"/>
        <a:sy n="1" d="1"/>
      </p:scale>
      <p:origin x="0" y="0"/>
    </p:cViewPr>
  </p:notesTextViewPr>
  <p:notesViewPr>
    <p:cSldViewPr snapToGrid="0">
      <p:cViewPr varScale="1">
        <p:scale>
          <a:sx n="53" d="100"/>
          <a:sy n="53" d="100"/>
        </p:scale>
        <p:origin x="2094" y="9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gs" Target="tags/tag7.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F75DDE-432B-40AD-BE9E-FA049E10C62E}"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5043C7-7D10-4A62-95D6-8659B3D82170}"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58BEAD-3BFB-4E74-94BA-8E573EEB3C0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538A16-44D0-4638-ACD6-43A88F095A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7#</a:t>
            </a:r>
            <a:r>
              <a:rPr lang="zh-CN" altLang="en-US" dirty="0"/>
              <a:t>信息图示页</a:t>
            </a:r>
            <a:endParaRPr lang="en-US" altLang="zh-CN" dirty="0"/>
          </a:p>
          <a:p>
            <a:r>
              <a:rPr lang="en-US" altLang="zh-CN" dirty="0"/>
              <a:t>2</a:t>
            </a:r>
            <a:r>
              <a:rPr lang="zh-CN" altLang="en-US" dirty="0"/>
              <a:t>、文本框可自由填入内容，如文字过多，会自动缩排</a:t>
            </a:r>
            <a:endParaRPr lang="en-US" altLang="zh-CN" dirty="0"/>
          </a:p>
          <a:p>
            <a:r>
              <a:rPr lang="en-US" altLang="zh-CN" dirty="0"/>
              <a:t>3</a:t>
            </a:r>
            <a:r>
              <a:rPr lang="zh-CN" altLang="en-US" dirty="0"/>
              <a:t>、图片与图标可更换</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7#</a:t>
            </a:r>
            <a:r>
              <a:rPr lang="zh-CN" altLang="en-US" dirty="0"/>
              <a:t>信息图示页</a:t>
            </a:r>
            <a:endParaRPr lang="en-US" altLang="zh-CN" dirty="0"/>
          </a:p>
          <a:p>
            <a:r>
              <a:rPr lang="en-US" altLang="zh-CN" dirty="0"/>
              <a:t>2</a:t>
            </a:r>
            <a:r>
              <a:rPr lang="zh-CN" altLang="en-US" dirty="0"/>
              <a:t>、文本框可自由填入内容，如文字过多，会自动缩排</a:t>
            </a:r>
            <a:endParaRPr lang="en-US" altLang="zh-CN" dirty="0"/>
          </a:p>
          <a:p>
            <a:r>
              <a:rPr lang="en-US" altLang="zh-CN" dirty="0"/>
              <a:t>3</a:t>
            </a:r>
            <a:r>
              <a:rPr lang="zh-CN" altLang="en-US" dirty="0"/>
              <a:t>、图片与图标可更换</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7#</a:t>
            </a:r>
            <a:r>
              <a:rPr lang="zh-CN" altLang="en-US" dirty="0"/>
              <a:t>信息图示页</a:t>
            </a:r>
            <a:endParaRPr lang="en-US" altLang="zh-CN" dirty="0"/>
          </a:p>
          <a:p>
            <a:r>
              <a:rPr lang="en-US" altLang="zh-CN" dirty="0"/>
              <a:t>2</a:t>
            </a:r>
            <a:r>
              <a:rPr lang="zh-CN" altLang="en-US" dirty="0"/>
              <a:t>、文本框可自由填入内容，如文字过多，会自动缩排</a:t>
            </a:r>
            <a:endParaRPr lang="en-US" altLang="zh-CN" dirty="0"/>
          </a:p>
          <a:p>
            <a:r>
              <a:rPr lang="en-US" altLang="zh-CN" dirty="0"/>
              <a:t>3</a:t>
            </a:r>
            <a:r>
              <a:rPr lang="zh-CN" altLang="en-US" dirty="0"/>
              <a:t>、图片与图标可更换</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7#</a:t>
            </a:r>
            <a:r>
              <a:rPr lang="zh-CN" altLang="en-US" dirty="0"/>
              <a:t>信息图示页</a:t>
            </a:r>
            <a:endParaRPr lang="en-US" altLang="zh-CN" dirty="0"/>
          </a:p>
          <a:p>
            <a:r>
              <a:rPr lang="en-US" altLang="zh-CN" dirty="0"/>
              <a:t>2</a:t>
            </a:r>
            <a:r>
              <a:rPr lang="zh-CN" altLang="en-US" dirty="0"/>
              <a:t>、文本框可自由填入内容，如文字过多，会自动缩排</a:t>
            </a:r>
            <a:endParaRPr lang="en-US" altLang="zh-CN" dirty="0"/>
          </a:p>
          <a:p>
            <a:r>
              <a:rPr lang="en-US" altLang="zh-CN" dirty="0"/>
              <a:t>3</a:t>
            </a:r>
            <a:r>
              <a:rPr lang="zh-CN" altLang="en-US" dirty="0"/>
              <a:t>、图片与图标可更换</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3#</a:t>
            </a:r>
            <a:r>
              <a:rPr lang="zh-CN" altLang="en-US" dirty="0"/>
              <a:t>转场页，图片为紫金港西区求是书院建筑群</a:t>
            </a:r>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endParaRPr lang="zh-CN" altLang="en-US" dirty="0"/>
          </a:p>
          <a:p>
            <a:r>
              <a:rPr lang="en-US" altLang="zh-CN" dirty="0"/>
              <a:t>2</a:t>
            </a:r>
            <a:r>
              <a:rPr lang="zh-CN" altLang="en-US" dirty="0"/>
              <a:t>、文本框可自由填入内容，如文字过多，会自动缩排</a:t>
            </a:r>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endParaRPr lang="zh-CN" altLang="en-US" dirty="0"/>
          </a:p>
          <a:p>
            <a:r>
              <a:rPr lang="en-US" altLang="zh-CN" dirty="0"/>
              <a:t>2</a:t>
            </a:r>
            <a:r>
              <a:rPr lang="zh-CN" altLang="en-US" dirty="0"/>
              <a:t>、文本框可自由填入内容，如文字过多，会自动缩排</a:t>
            </a:r>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7#</a:t>
            </a:r>
            <a:r>
              <a:rPr lang="zh-CN" altLang="en-US" dirty="0"/>
              <a:t>信息图示页</a:t>
            </a:r>
            <a:endParaRPr lang="en-US" altLang="zh-CN" dirty="0"/>
          </a:p>
          <a:p>
            <a:r>
              <a:rPr lang="en-US" altLang="zh-CN" dirty="0"/>
              <a:t>2</a:t>
            </a:r>
            <a:r>
              <a:rPr lang="zh-CN" altLang="en-US" dirty="0"/>
              <a:t>、文本框可自由填入内容，如文字过多，会自动缩排</a:t>
            </a:r>
            <a:endParaRPr lang="en-US" altLang="zh-CN" dirty="0"/>
          </a:p>
          <a:p>
            <a:r>
              <a:rPr lang="en-US" altLang="zh-CN" dirty="0"/>
              <a:t>3</a:t>
            </a:r>
            <a:r>
              <a:rPr lang="zh-CN" altLang="en-US" dirty="0"/>
              <a:t>、图片与图标可更换</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7#</a:t>
            </a:r>
            <a:r>
              <a:rPr lang="zh-CN" altLang="en-US" dirty="0"/>
              <a:t>信息图示页</a:t>
            </a:r>
            <a:endParaRPr lang="en-US" altLang="zh-CN" dirty="0"/>
          </a:p>
          <a:p>
            <a:r>
              <a:rPr lang="en-US" altLang="zh-CN" dirty="0"/>
              <a:t>2</a:t>
            </a:r>
            <a:r>
              <a:rPr lang="zh-CN" altLang="en-US" dirty="0"/>
              <a:t>、文本框可自由填入内容，如文字过多，会自动缩排</a:t>
            </a:r>
            <a:endParaRPr lang="en-US" altLang="zh-CN" dirty="0"/>
          </a:p>
          <a:p>
            <a:r>
              <a:rPr lang="en-US" altLang="zh-CN" dirty="0"/>
              <a:t>3</a:t>
            </a:r>
            <a:r>
              <a:rPr lang="zh-CN" altLang="en-US" dirty="0"/>
              <a:t>、图片与图标可更换</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7#</a:t>
            </a:r>
            <a:r>
              <a:rPr lang="zh-CN" altLang="en-US" dirty="0"/>
              <a:t>信息图示页</a:t>
            </a:r>
            <a:endParaRPr lang="en-US" altLang="zh-CN" dirty="0"/>
          </a:p>
          <a:p>
            <a:r>
              <a:rPr lang="en-US" altLang="zh-CN" dirty="0"/>
              <a:t>2</a:t>
            </a:r>
            <a:r>
              <a:rPr lang="zh-CN" altLang="en-US" dirty="0"/>
              <a:t>、文本框可自由填入内容，如文字过多，会自动缩排</a:t>
            </a:r>
            <a:endParaRPr lang="en-US" altLang="zh-CN" dirty="0"/>
          </a:p>
          <a:p>
            <a:r>
              <a:rPr lang="en-US" altLang="zh-CN" dirty="0"/>
              <a:t>3</a:t>
            </a:r>
            <a:r>
              <a:rPr lang="zh-CN" altLang="en-US" dirty="0"/>
              <a:t>、图片与图标可更换</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、这里是研究小组介绍页；</a:t>
            </a:r>
            <a:endParaRPr lang="en-US" altLang="zh-CN" dirty="0"/>
          </a:p>
          <a:p>
            <a:r>
              <a:rPr lang="en-US" altLang="zh-CN" dirty="0"/>
              <a:t>2</a:t>
            </a:r>
            <a:r>
              <a:rPr lang="zh-CN" altLang="en-US" dirty="0"/>
              <a:t>、核心团队成员的介绍可以控制在</a:t>
            </a:r>
            <a:r>
              <a:rPr lang="en-US" altLang="zh-CN" dirty="0"/>
              <a:t>30</a:t>
            </a:r>
            <a:r>
              <a:rPr lang="zh-CN" altLang="en-US" dirty="0"/>
              <a:t>秒之内</a:t>
            </a:r>
            <a:endParaRPr lang="en-US" altLang="zh-CN"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7#</a:t>
            </a:r>
            <a:r>
              <a:rPr lang="zh-CN" altLang="en-US" dirty="0"/>
              <a:t>信息图示页</a:t>
            </a:r>
            <a:endParaRPr lang="en-US" altLang="zh-CN" dirty="0"/>
          </a:p>
          <a:p>
            <a:r>
              <a:rPr lang="en-US" altLang="zh-CN" dirty="0"/>
              <a:t>2</a:t>
            </a:r>
            <a:r>
              <a:rPr lang="zh-CN" altLang="en-US" dirty="0"/>
              <a:t>、文本框可自由填入内容，如文字过多，会自动缩排</a:t>
            </a:r>
            <a:endParaRPr lang="en-US" altLang="zh-CN" dirty="0"/>
          </a:p>
          <a:p>
            <a:r>
              <a:rPr lang="en-US" altLang="zh-CN" dirty="0"/>
              <a:t>3</a:t>
            </a:r>
            <a:r>
              <a:rPr lang="zh-CN" altLang="en-US" dirty="0"/>
              <a:t>、图片与图标可更换</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7#</a:t>
            </a:r>
            <a:r>
              <a:rPr lang="zh-CN" altLang="en-US" dirty="0"/>
              <a:t>信息图示页</a:t>
            </a:r>
            <a:endParaRPr lang="en-US" altLang="zh-CN" dirty="0"/>
          </a:p>
          <a:p>
            <a:r>
              <a:rPr lang="en-US" altLang="zh-CN" dirty="0"/>
              <a:t>2</a:t>
            </a:r>
            <a:r>
              <a:rPr lang="zh-CN" altLang="en-US" dirty="0"/>
              <a:t>、文本框可自由填入内容，如文字过多，会自动缩排</a:t>
            </a:r>
            <a:endParaRPr lang="en-US" altLang="zh-CN" dirty="0"/>
          </a:p>
          <a:p>
            <a:r>
              <a:rPr lang="en-US" altLang="zh-CN" dirty="0"/>
              <a:t>3</a:t>
            </a:r>
            <a:r>
              <a:rPr lang="zh-CN" altLang="en-US" dirty="0"/>
              <a:t>、图片与图标可更换</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4#</a:t>
            </a:r>
            <a:r>
              <a:rPr lang="zh-CN" altLang="en-US" dirty="0"/>
              <a:t>转场页，图片为紫金港东区建筑</a:t>
            </a:r>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、这里是二段式文字页</a:t>
            </a:r>
            <a:endParaRPr lang="zh-CN" altLang="en-US" dirty="0"/>
          </a:p>
          <a:p>
            <a:r>
              <a:rPr lang="en-US" altLang="zh-CN" dirty="0"/>
              <a:t>2</a:t>
            </a:r>
            <a:r>
              <a:rPr lang="zh-CN" altLang="en-US" dirty="0"/>
              <a:t>、文本框可自由填入内容，如文字过多，会自动缩排</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1#</a:t>
            </a:r>
            <a:r>
              <a:rPr lang="zh-CN" altLang="en-US" dirty="0"/>
              <a:t>转场页，图片为紫金港西区建筑群</a:t>
            </a:r>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、这里是四段式文字页</a:t>
            </a:r>
            <a:endParaRPr lang="zh-CN" altLang="en-US" dirty="0"/>
          </a:p>
          <a:p>
            <a:r>
              <a:rPr lang="en-US" altLang="zh-CN" dirty="0"/>
              <a:t>2</a:t>
            </a:r>
            <a:r>
              <a:rPr lang="zh-CN" altLang="en-US" dirty="0"/>
              <a:t>、文本框可自由填入内容，如文字过多，会自动缩排</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1#</a:t>
            </a:r>
            <a:r>
              <a:rPr lang="zh-CN" altLang="en-US" dirty="0"/>
              <a:t>目录页</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1#</a:t>
            </a:r>
            <a:r>
              <a:rPr lang="zh-CN" altLang="en-US" dirty="0"/>
              <a:t>转场页，图片为紫金港西区求是书院建筑群</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endParaRPr lang="zh-CN" altLang="en-US" dirty="0"/>
          </a:p>
          <a:p>
            <a:r>
              <a:rPr lang="en-US" altLang="zh-CN" dirty="0"/>
              <a:t>2</a:t>
            </a:r>
            <a:r>
              <a:rPr lang="zh-CN" altLang="en-US" dirty="0"/>
              <a:t>、文本框可自由填入内容，如文字过多，会自动缩排</a:t>
            </a:r>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endParaRPr lang="zh-CN" altLang="en-US" dirty="0"/>
          </a:p>
          <a:p>
            <a:r>
              <a:rPr lang="en-US" altLang="zh-CN" dirty="0"/>
              <a:t>2</a:t>
            </a:r>
            <a:r>
              <a:rPr lang="zh-CN" altLang="en-US" dirty="0"/>
              <a:t>、文本框可自由填入内容，如文字过多，会自动缩排</a:t>
            </a:r>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2#</a:t>
            </a:r>
            <a:r>
              <a:rPr lang="zh-CN" altLang="en-US" dirty="0"/>
              <a:t>转场页，图片为紫金港西区求是书院建筑群</a:t>
            </a:r>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2#</a:t>
            </a:r>
            <a:r>
              <a:rPr lang="zh-CN" altLang="en-US" dirty="0"/>
              <a:t>信息图示页</a:t>
            </a:r>
            <a:endParaRPr lang="en-US" altLang="zh-CN" dirty="0"/>
          </a:p>
          <a:p>
            <a:r>
              <a:rPr lang="en-US" altLang="zh-CN" dirty="0"/>
              <a:t>2</a:t>
            </a:r>
            <a:r>
              <a:rPr lang="zh-CN" altLang="en-US" dirty="0"/>
              <a:t>、文本框可自由填入内容，如文字过多，会自动缩排</a:t>
            </a:r>
            <a:endParaRPr lang="en-US" altLang="zh-CN" dirty="0"/>
          </a:p>
          <a:p>
            <a:r>
              <a:rPr lang="en-US" altLang="zh-CN" dirty="0"/>
              <a:t>3</a:t>
            </a:r>
            <a:r>
              <a:rPr lang="zh-CN" altLang="en-US" dirty="0"/>
              <a:t>、图标可更换</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7#</a:t>
            </a:r>
            <a:r>
              <a:rPr lang="zh-CN" altLang="en-US" dirty="0"/>
              <a:t>信息图示页</a:t>
            </a:r>
            <a:endParaRPr lang="en-US" altLang="zh-CN" dirty="0"/>
          </a:p>
          <a:p>
            <a:r>
              <a:rPr lang="en-US" altLang="zh-CN" dirty="0"/>
              <a:t>2</a:t>
            </a:r>
            <a:r>
              <a:rPr lang="zh-CN" altLang="en-US" dirty="0"/>
              <a:t>、文本框可自由填入内容，如文字过多，会自动缩排</a:t>
            </a:r>
            <a:endParaRPr lang="en-US" altLang="zh-CN" dirty="0"/>
          </a:p>
          <a:p>
            <a:r>
              <a:rPr lang="en-US" altLang="zh-CN" dirty="0"/>
              <a:t>3</a:t>
            </a:r>
            <a:r>
              <a:rPr lang="zh-CN" altLang="en-US" dirty="0"/>
              <a:t>、图片与图标可更换</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12192000" cy="6858000"/>
          </a:xfrm>
          <a:prstGeom prst="rect">
            <a:avLst/>
          </a:prstGeom>
        </p:spPr>
        <p:txBody>
          <a:bodyPr/>
          <a:lstStyle/>
          <a:p>
            <a:endParaRPr lang="zh-CN" altLang="en-US" dirty="0"/>
          </a:p>
        </p:txBody>
      </p:sp>
      <p:sp>
        <p:nvSpPr>
          <p:cNvPr id="5" name="任意多边形: 形状 4"/>
          <p:cNvSpPr/>
          <p:nvPr userDrawn="1"/>
        </p:nvSpPr>
        <p:spPr>
          <a:xfrm>
            <a:off x="0" y="2820188"/>
            <a:ext cx="12192000" cy="4037813"/>
          </a:xfrm>
          <a:custGeom>
            <a:avLst/>
            <a:gdLst>
              <a:gd name="connsiteX0" fmla="*/ 0 w 12192000"/>
              <a:gd name="connsiteY0" fmla="*/ 0 h 4037813"/>
              <a:gd name="connsiteX1" fmla="*/ 106773 w 12192000"/>
              <a:gd name="connsiteY1" fmla="*/ 36445 h 4037813"/>
              <a:gd name="connsiteX2" fmla="*/ 6096001 w 12192000"/>
              <a:gd name="connsiteY2" fmla="*/ 883678 h 4037813"/>
              <a:gd name="connsiteX3" fmla="*/ 12085229 w 12192000"/>
              <a:gd name="connsiteY3" fmla="*/ 36445 h 4037813"/>
              <a:gd name="connsiteX4" fmla="*/ 12192000 w 12192000"/>
              <a:gd name="connsiteY4" fmla="*/ 1 h 4037813"/>
              <a:gd name="connsiteX5" fmla="*/ 12192000 w 12192000"/>
              <a:gd name="connsiteY5" fmla="*/ 4037813 h 4037813"/>
              <a:gd name="connsiteX6" fmla="*/ 0 w 12192000"/>
              <a:gd name="connsiteY6" fmla="*/ 4037813 h 403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037813">
                <a:moveTo>
                  <a:pt x="0" y="0"/>
                </a:moveTo>
                <a:lnTo>
                  <a:pt x="106773" y="36445"/>
                </a:lnTo>
                <a:cubicBezTo>
                  <a:pt x="1734353" y="565729"/>
                  <a:pt x="3820949" y="883678"/>
                  <a:pt x="6096001" y="883678"/>
                </a:cubicBezTo>
                <a:cubicBezTo>
                  <a:pt x="8371054" y="883678"/>
                  <a:pt x="10457649" y="565729"/>
                  <a:pt x="12085229" y="36445"/>
                </a:cubicBezTo>
                <a:lnTo>
                  <a:pt x="12192000" y="1"/>
                </a:lnTo>
                <a:lnTo>
                  <a:pt x="12192000" y="4037813"/>
                </a:lnTo>
                <a:lnTo>
                  <a:pt x="0" y="4037813"/>
                </a:lnTo>
                <a:close/>
              </a:path>
            </a:pathLst>
          </a:cu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a:p>
        </p:txBody>
      </p:sp>
      <p:grpSp>
        <p:nvGrpSpPr>
          <p:cNvPr id="6" name="Group 74"/>
          <p:cNvGrpSpPr>
            <a:grpSpLocks noChangeAspect="1"/>
          </p:cNvGrpSpPr>
          <p:nvPr userDrawn="1"/>
        </p:nvGrpSpPr>
        <p:grpSpPr bwMode="auto">
          <a:xfrm>
            <a:off x="5159308" y="4066426"/>
            <a:ext cx="1873384" cy="521122"/>
            <a:chOff x="954" y="660"/>
            <a:chExt cx="1269" cy="353"/>
          </a:xfrm>
          <a:solidFill>
            <a:schemeClr val="bg1"/>
          </a:solidFill>
        </p:grpSpPr>
        <p:sp>
          <p:nvSpPr>
            <p:cNvPr id="7"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5"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6"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7"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8"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9"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0"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1"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2"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3"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4"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5"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6"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7"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8"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9"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0"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1"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2"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3"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4"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5"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6"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7"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8"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9"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0"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1"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2"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3"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4"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5"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6"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7"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8"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9"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0"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1"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2"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3"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4"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5"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6"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7"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8"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9"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0"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1"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2"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3"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4"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5"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6"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7"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8"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9"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0"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1"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2"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3"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grpSp>
      <p:sp>
        <p:nvSpPr>
          <p:cNvPr id="74" name="矩形 73"/>
          <p:cNvSpPr/>
          <p:nvPr userDrawn="1"/>
        </p:nvSpPr>
        <p:spPr>
          <a:xfrm>
            <a:off x="2472519" y="5599273"/>
            <a:ext cx="7246963" cy="260008"/>
          </a:xfrm>
          <a:prstGeom prst="rect">
            <a:avLst/>
          </a:prstGeom>
        </p:spPr>
        <p:txBody>
          <a:bodyPr wrap="square" lIns="0" rIns="0">
            <a:spAutoFit/>
          </a:bodyPr>
          <a:lstStyle/>
          <a:p>
            <a:pPr marL="0" marR="0" lvl="0" indent="0" algn="dist" defTabSz="914400" rtl="0" eaLnBrk="1" fontAlgn="auto" latinLnBrk="0" hangingPunct="1">
              <a:lnSpc>
                <a:spcPct val="120000"/>
              </a:lnSpc>
              <a:spcAft>
                <a:spcPts val="100"/>
              </a:spcAft>
              <a:buClrTx/>
              <a:buSzTx/>
              <a:buFontTx/>
              <a:buNone/>
              <a:defRPr/>
            </a:pPr>
            <a:r>
              <a:rPr lang="en-US" altLang="zh-CN" sz="1000" b="1" kern="1200" dirty="0">
                <a:solidFill>
                  <a:schemeClr val="bg1">
                    <a:lumMod val="95000"/>
                  </a:schemeClr>
                </a:solidFill>
                <a:effectLst/>
                <a:latin typeface="+mn-lt"/>
                <a:ea typeface="+mn-ea"/>
                <a:cs typeface="+mn-cs"/>
              </a:rPr>
              <a:t>GRADUATION REPORT TEMPLE FOR ZHEJIANG UNIVERSITY</a:t>
            </a:r>
            <a:endParaRPr lang="en-US" altLang="zh-CN" sz="1000" b="1" kern="1200" dirty="0">
              <a:solidFill>
                <a:schemeClr val="bg1">
                  <a:lumMod val="95000"/>
                </a:schemeClr>
              </a:solidFill>
              <a:effectLst/>
              <a:latin typeface="+mn-lt"/>
              <a:ea typeface="+mn-ea"/>
              <a:cs typeface="+mn-cs"/>
            </a:endParaRPr>
          </a:p>
        </p:txBody>
      </p:sp>
      <p:sp>
        <p:nvSpPr>
          <p:cNvPr id="78" name="文本占位符 77"/>
          <p:cNvSpPr>
            <a:spLocks noGrp="1"/>
          </p:cNvSpPr>
          <p:nvPr>
            <p:ph type="body" sz="quarter" idx="11" hasCustomPrompt="1"/>
          </p:nvPr>
        </p:nvSpPr>
        <p:spPr>
          <a:xfrm>
            <a:off x="2218800" y="4785148"/>
            <a:ext cx="7754400" cy="721821"/>
          </a:xfrm>
          <a:prstGeom prst="rect">
            <a:avLst/>
          </a:prstGeom>
        </p:spPr>
        <p:txBody>
          <a:bodyPr anchor="ctr"/>
          <a:lstStyle>
            <a:lvl1pPr marL="0" indent="0" algn="dist">
              <a:lnSpc>
                <a:spcPct val="100000"/>
              </a:lnSpc>
              <a:buNone/>
              <a:defRPr sz="4800" b="1">
                <a:solidFill>
                  <a:schemeClr val="bg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endParaRPr lang="zh-CN" altLang="en-US" dirty="0"/>
          </a:p>
        </p:txBody>
      </p:sp>
      <p:sp>
        <p:nvSpPr>
          <p:cNvPr id="75" name="文本占位符 63"/>
          <p:cNvSpPr>
            <a:spLocks noGrp="1"/>
          </p:cNvSpPr>
          <p:nvPr>
            <p:ph type="body" sz="quarter" idx="12" hasCustomPrompt="1"/>
          </p:nvPr>
        </p:nvSpPr>
        <p:spPr>
          <a:xfrm>
            <a:off x="5070522" y="5968126"/>
            <a:ext cx="2050956" cy="386321"/>
          </a:xfrm>
          <a:prstGeom prst="rect">
            <a:avLst/>
          </a:prstGeom>
        </p:spPr>
        <p:txBody>
          <a:bodyPr anchor="ctr"/>
          <a:lstStyle>
            <a:lvl1pPr marL="0" indent="0" algn="ctr">
              <a:buFontTx/>
              <a:buNone/>
              <a:defRPr sz="16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答辩人信息</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7" name="副标题 2"/>
          <p:cNvSpPr txBox="1"/>
          <p:nvPr userDrawn="1"/>
        </p:nvSpPr>
        <p:spPr>
          <a:xfrm>
            <a:off x="960840" y="4702089"/>
            <a:ext cx="2812728" cy="617036"/>
          </a:xfrm>
          <a:prstGeom prst="rect">
            <a:avLst/>
          </a:prstGeom>
          <a:solidFill>
            <a:srgbClr val="04428A"/>
          </a:solid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zh-CN" altLang="en-US" sz="2000" b="1" dirty="0">
              <a:solidFill>
                <a:schemeClr val="bg1"/>
              </a:solidFill>
              <a:latin typeface="+mj-ea"/>
              <a:ea typeface="+mj-ea"/>
            </a:endParaRPr>
          </a:p>
        </p:txBody>
      </p:sp>
      <p:sp>
        <p:nvSpPr>
          <p:cNvPr id="8" name="文本占位符 84"/>
          <p:cNvSpPr>
            <a:spLocks noGrp="1"/>
          </p:cNvSpPr>
          <p:nvPr userDrawn="1">
            <p:ph type="body" sz="quarter" idx="14" hasCustomPrompt="1"/>
          </p:nvPr>
        </p:nvSpPr>
        <p:spPr>
          <a:xfrm>
            <a:off x="960840" y="4702089"/>
            <a:ext cx="2743200" cy="617537"/>
          </a:xfrm>
          <a:prstGeom prst="rect">
            <a:avLst/>
          </a:prstGeom>
        </p:spPr>
        <p:txBody>
          <a:bodyPr anchor="ctr"/>
          <a:lstStyle>
            <a:lvl1pPr marL="0" indent="0" algn="l">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答辩人信息</a:t>
            </a:r>
            <a:endParaRPr lang="zh-CN" altLang="en-US" dirty="0"/>
          </a:p>
        </p:txBody>
      </p:sp>
      <p:sp>
        <p:nvSpPr>
          <p:cNvPr id="10" name="文本占位符 9"/>
          <p:cNvSpPr>
            <a:spLocks noGrp="1"/>
          </p:cNvSpPr>
          <p:nvPr userDrawn="1">
            <p:ph type="body" sz="quarter" idx="15" hasCustomPrompt="1"/>
          </p:nvPr>
        </p:nvSpPr>
        <p:spPr>
          <a:xfrm>
            <a:off x="960840" y="1432866"/>
            <a:ext cx="1487488" cy="1595437"/>
          </a:xfrm>
          <a:prstGeom prst="rect">
            <a:avLst/>
          </a:prstGeom>
        </p:spPr>
        <p:txBody>
          <a:bodyPr lIns="0" rIns="0" anchor="ctr"/>
          <a:lstStyle>
            <a:lvl1pPr marL="0" indent="0">
              <a:buNone/>
              <a:defRPr sz="7200" b="1"/>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NO</a:t>
            </a:r>
            <a:endParaRPr lang="zh-CN" altLang="en-US" dirty="0"/>
          </a:p>
        </p:txBody>
      </p:sp>
      <p:sp>
        <p:nvSpPr>
          <p:cNvPr id="11" name="文本占位符 77"/>
          <p:cNvSpPr>
            <a:spLocks noGrp="1"/>
          </p:cNvSpPr>
          <p:nvPr userDrawn="1">
            <p:ph type="body" sz="quarter" idx="11" hasCustomPrompt="1"/>
          </p:nvPr>
        </p:nvSpPr>
        <p:spPr>
          <a:xfrm>
            <a:off x="960840" y="2785075"/>
            <a:ext cx="5330316" cy="721821"/>
          </a:xfrm>
          <a:prstGeom prst="rect">
            <a:avLst/>
          </a:prstGeom>
        </p:spPr>
        <p:txBody>
          <a:bodyPr lIns="0" tIns="0" rIns="0" bIns="0" anchor="ctr"/>
          <a:lstStyle>
            <a:lvl1pPr marL="0" indent="0" algn="l">
              <a:lnSpc>
                <a:spcPct val="100000"/>
              </a:lnSpc>
              <a:buNone/>
              <a:defRPr sz="2800" b="1">
                <a:solidFill>
                  <a:schemeClr val="tx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单击此处编辑小节标题</a:t>
            </a:r>
            <a:endParaRPr lang="zh-CN" altLang="en-US" dirty="0"/>
          </a:p>
        </p:txBody>
      </p:sp>
      <p:sp>
        <p:nvSpPr>
          <p:cNvPr id="13" name="文本占位符 12"/>
          <p:cNvSpPr>
            <a:spLocks noGrp="1"/>
          </p:cNvSpPr>
          <p:nvPr>
            <p:ph type="body" sz="quarter" idx="16" hasCustomPrompt="1"/>
          </p:nvPr>
        </p:nvSpPr>
        <p:spPr>
          <a:xfrm>
            <a:off x="960840" y="3429000"/>
            <a:ext cx="5210175" cy="1222597"/>
          </a:xfrm>
          <a:prstGeom prst="rect">
            <a:avLst/>
          </a:prstGeom>
        </p:spPr>
        <p:txBody>
          <a:bodyPr lIns="0" tIns="0" rIns="0" bIns="0" anchor="ctr">
            <a:normAutofit/>
          </a:bodyPr>
          <a:lstStyle>
            <a:lvl1pPr marL="0" indent="0">
              <a:lnSpc>
                <a:spcPct val="125000"/>
              </a:lnSpc>
              <a:spcBef>
                <a:spcPts val="0"/>
              </a:spcBef>
              <a:spcAft>
                <a:spcPts val="500"/>
              </a:spcAft>
              <a:buFontTx/>
              <a:buNone/>
              <a:defRPr sz="1600" b="1">
                <a:solidFill>
                  <a:schemeClr val="accent4"/>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单击此处输入小节标题的说明</a:t>
            </a:r>
            <a:endParaRPr lang="en-US" altLang="zh-CN" dirty="0"/>
          </a:p>
          <a:p>
            <a:pPr lvl="0"/>
            <a:r>
              <a:rPr lang="zh-CN" altLang="en-US" dirty="0"/>
              <a:t>比如背景、意义等</a:t>
            </a:r>
            <a:endParaRPr lang="zh-CN" altLang="en-US" dirty="0"/>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1" name="文本占位符 77"/>
          <p:cNvSpPr>
            <a:spLocks noGrp="1"/>
          </p:cNvSpPr>
          <p:nvPr>
            <p:ph type="body" sz="quarter" idx="11" hasCustomPrompt="1"/>
          </p:nvPr>
        </p:nvSpPr>
        <p:spPr>
          <a:xfrm>
            <a:off x="2218800" y="3076522"/>
            <a:ext cx="7754400" cy="721821"/>
          </a:xfrm>
          <a:prstGeom prst="rect">
            <a:avLst/>
          </a:prstGeom>
        </p:spPr>
        <p:txBody>
          <a:bodyPr anchor="ctr"/>
          <a:lstStyle>
            <a:lvl1pPr marL="0" indent="0" algn="dist">
              <a:lnSpc>
                <a:spcPct val="100000"/>
              </a:lnSpc>
              <a:buNone/>
              <a:defRPr sz="4800" b="1">
                <a:solidFill>
                  <a:schemeClr val="bg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endParaRPr lang="zh-CN" altLang="en-US" dirty="0"/>
          </a:p>
        </p:txBody>
      </p:sp>
      <p:sp>
        <p:nvSpPr>
          <p:cNvPr id="64" name="文本占位符 63"/>
          <p:cNvSpPr>
            <a:spLocks noGrp="1"/>
          </p:cNvSpPr>
          <p:nvPr>
            <p:ph type="body" sz="quarter" idx="12" hasCustomPrompt="1"/>
          </p:nvPr>
        </p:nvSpPr>
        <p:spPr>
          <a:xfrm>
            <a:off x="5070522" y="5207653"/>
            <a:ext cx="2050956" cy="386321"/>
          </a:xfrm>
          <a:prstGeom prst="rect">
            <a:avLst/>
          </a:prstGeom>
        </p:spPr>
        <p:txBody>
          <a:bodyPr anchor="ctr"/>
          <a:lstStyle>
            <a:lvl1pPr marL="0" indent="0" algn="ctr">
              <a:buFontTx/>
              <a:buNone/>
              <a:defRPr sz="16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答辩人信息</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副标题 2"/>
          <p:cNvSpPr txBox="1"/>
          <p:nvPr userDrawn="1"/>
        </p:nvSpPr>
        <p:spPr>
          <a:xfrm>
            <a:off x="1515340" y="4747371"/>
            <a:ext cx="2812728" cy="617036"/>
          </a:xfrm>
          <a:prstGeom prst="rect">
            <a:avLst/>
          </a:prstGeom>
          <a:solidFill>
            <a:srgbClr val="04428A"/>
          </a:solid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zh-CN" altLang="en-US" sz="2000" b="1" dirty="0">
              <a:solidFill>
                <a:schemeClr val="bg1"/>
              </a:solidFill>
              <a:latin typeface="+mj-ea"/>
              <a:ea typeface="+mj-ea"/>
            </a:endParaRPr>
          </a:p>
        </p:txBody>
      </p:sp>
      <p:sp>
        <p:nvSpPr>
          <p:cNvPr id="81" name="副标题 2"/>
          <p:cNvSpPr txBox="1"/>
          <p:nvPr userDrawn="1"/>
        </p:nvSpPr>
        <p:spPr>
          <a:xfrm>
            <a:off x="1515340" y="3841753"/>
            <a:ext cx="3231227" cy="617036"/>
          </a:xfrm>
          <a:prstGeom prst="rect">
            <a:avLst/>
          </a:prstGeom>
        </p:spPr>
        <p:txBody>
          <a:bodyPr vert="horz" lIns="0" tIns="45720" rIns="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4428A"/>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dist"/>
            <a:r>
              <a:rPr lang="en-US" altLang="zh-CN" sz="1200" b="1" kern="1200" dirty="0">
                <a:solidFill>
                  <a:schemeClr val="tx1">
                    <a:lumMod val="75000"/>
                    <a:lumOff val="25000"/>
                  </a:schemeClr>
                </a:solidFill>
                <a:effectLst/>
                <a:latin typeface="+mn-lt"/>
                <a:ea typeface="+mn-ea"/>
                <a:cs typeface="+mn-cs"/>
              </a:rPr>
              <a:t>Graduation Thesis Defense PPT Temple</a:t>
            </a:r>
            <a:endParaRPr lang="zh-CN" altLang="zh-CN" sz="1200" b="1" kern="1200" dirty="0">
              <a:solidFill>
                <a:schemeClr val="tx1">
                  <a:lumMod val="75000"/>
                  <a:lumOff val="25000"/>
                </a:schemeClr>
              </a:solidFill>
              <a:effectLst/>
              <a:latin typeface="+mn-lt"/>
              <a:ea typeface="+mn-ea"/>
              <a:cs typeface="+mn-cs"/>
            </a:endParaRPr>
          </a:p>
        </p:txBody>
      </p:sp>
      <p:sp>
        <p:nvSpPr>
          <p:cNvPr id="85" name="文本占位符 84"/>
          <p:cNvSpPr>
            <a:spLocks noGrp="1"/>
          </p:cNvSpPr>
          <p:nvPr>
            <p:ph type="body" sz="quarter" idx="14" hasCustomPrompt="1"/>
          </p:nvPr>
        </p:nvSpPr>
        <p:spPr>
          <a:xfrm>
            <a:off x="1515340" y="4747371"/>
            <a:ext cx="2743200" cy="617537"/>
          </a:xfrm>
          <a:prstGeom prst="rect">
            <a:avLst/>
          </a:prstGeom>
        </p:spPr>
        <p:txBody>
          <a:bodyPr anchor="ctr"/>
          <a:lstStyle>
            <a:lvl1pPr marL="0" indent="0" algn="l">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答辩人信息</a:t>
            </a:r>
            <a:endParaRPr lang="zh-CN" altLang="en-US" dirty="0"/>
          </a:p>
        </p:txBody>
      </p:sp>
      <p:grpSp>
        <p:nvGrpSpPr>
          <p:cNvPr id="87" name="Group 74"/>
          <p:cNvGrpSpPr>
            <a:grpSpLocks noChangeAspect="1"/>
          </p:cNvGrpSpPr>
          <p:nvPr userDrawn="1"/>
        </p:nvGrpSpPr>
        <p:grpSpPr bwMode="auto">
          <a:xfrm>
            <a:off x="1514476" y="1047750"/>
            <a:ext cx="2014537" cy="560387"/>
            <a:chOff x="954" y="660"/>
            <a:chExt cx="1269" cy="353"/>
          </a:xfrm>
        </p:grpSpPr>
        <p:sp>
          <p:nvSpPr>
            <p:cNvPr id="89"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0"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1"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2"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3"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4"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5"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6"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7"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8"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9"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0"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1"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2"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3"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4"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5"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6"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7"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8"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9"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0"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1"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2"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3"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4"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5"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6"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7"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8"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9"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0"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1"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2"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3"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4"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5"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6"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7"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8"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9"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0"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1"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2"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3"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4"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5"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6"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7"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8"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9"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0"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1"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2"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3"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4"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5"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6"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7"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8"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9"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0"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1"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2"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3"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4"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5"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grpSp>
      <p:sp>
        <p:nvSpPr>
          <p:cNvPr id="77" name="文本占位符 77"/>
          <p:cNvSpPr>
            <a:spLocks noGrp="1"/>
          </p:cNvSpPr>
          <p:nvPr>
            <p:ph type="body" sz="quarter" idx="11" hasCustomPrompt="1"/>
          </p:nvPr>
        </p:nvSpPr>
        <p:spPr>
          <a:xfrm>
            <a:off x="1514476" y="2442615"/>
            <a:ext cx="7754400" cy="721821"/>
          </a:xfrm>
          <a:prstGeom prst="rect">
            <a:avLst/>
          </a:prstGeom>
        </p:spPr>
        <p:txBody>
          <a:bodyPr lIns="0" rIns="0" anchor="ctr"/>
          <a:lstStyle>
            <a:lvl1pPr marL="0" indent="0" algn="l">
              <a:lnSpc>
                <a:spcPct val="100000"/>
              </a:lnSpc>
              <a:buNone/>
              <a:defRPr sz="4800" b="1">
                <a:solidFill>
                  <a:schemeClr val="tx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endParaRPr lang="zh-CN" altLang="en-US" dirty="0"/>
          </a:p>
        </p:txBody>
      </p:sp>
      <p:sp>
        <p:nvSpPr>
          <p:cNvPr id="78" name="文本占位符 77"/>
          <p:cNvSpPr>
            <a:spLocks noGrp="1"/>
          </p:cNvSpPr>
          <p:nvPr>
            <p:ph type="body" sz="quarter" idx="15" hasCustomPrompt="1"/>
          </p:nvPr>
        </p:nvSpPr>
        <p:spPr>
          <a:xfrm>
            <a:off x="1514476" y="3343161"/>
            <a:ext cx="3231228" cy="485081"/>
          </a:xfrm>
          <a:prstGeom prst="rect">
            <a:avLst/>
          </a:prstGeom>
        </p:spPr>
        <p:txBody>
          <a:bodyPr lIns="0" rIns="0" anchor="ctr"/>
          <a:lstStyle>
            <a:lvl1pPr marL="0" indent="0" algn="dist">
              <a:lnSpc>
                <a:spcPct val="100000"/>
              </a:lnSpc>
              <a:buNone/>
              <a:defRPr sz="2400" b="1">
                <a:solidFill>
                  <a:schemeClr val="tx2"/>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单击编辑答辩副标题</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718218" y="202011"/>
            <a:ext cx="8655953" cy="601075"/>
          </a:xfrm>
          <a:prstGeom prst="rect">
            <a:avLst/>
          </a:prstGeom>
        </p:spPr>
        <p:txBody>
          <a:bodyPr lIns="0" rIns="0" anchor="ctr">
            <a:normAutofit/>
          </a:bodyPr>
          <a:lstStyle>
            <a:lvl1pPr>
              <a:defRPr sz="28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endParaRPr lang="zh-CN" altLang="en-US" dirty="0"/>
          </a:p>
        </p:txBody>
      </p:sp>
      <p:sp>
        <p:nvSpPr>
          <p:cNvPr id="5" name="灯片编号占位符 4"/>
          <p:cNvSpPr>
            <a:spLocks noGrp="1"/>
          </p:cNvSpPr>
          <p:nvPr>
            <p:ph type="sldNum" sz="quarter" idx="12"/>
          </p:nvPr>
        </p:nvSpPr>
        <p:spPr>
          <a:xfrm>
            <a:off x="9137021" y="6494335"/>
            <a:ext cx="2743200" cy="341761"/>
          </a:xfrm>
          <a:prstGeom prst="rect">
            <a:avLst/>
          </a:prstGeom>
        </p:spPr>
        <p:txBody>
          <a:bodyPr/>
          <a:lstStyle>
            <a:lvl1pPr algn="r">
              <a:defRPr sz="1100" b="1" i="0">
                <a:solidFill>
                  <a:schemeClr val="accent1"/>
                </a:solidFill>
              </a:defRPr>
            </a:lvl1pPr>
          </a:lstStyle>
          <a:p>
            <a:fld id="{1AAC388E-FA9E-4A2C-95EA-1F6B3A07935A}" type="slidenum">
              <a:rPr lang="zh-CN" altLang="en-US" smtClean="0"/>
            </a:fld>
            <a:endParaRPr lang="zh-CN" altLang="en-US" dirty="0"/>
          </a:p>
        </p:txBody>
      </p:sp>
      <p:grpSp>
        <p:nvGrpSpPr>
          <p:cNvPr id="6" name="Group 74"/>
          <p:cNvGrpSpPr>
            <a:grpSpLocks noChangeAspect="1"/>
          </p:cNvGrpSpPr>
          <p:nvPr userDrawn="1"/>
        </p:nvGrpSpPr>
        <p:grpSpPr bwMode="auto">
          <a:xfrm>
            <a:off x="9961824" y="317195"/>
            <a:ext cx="1557337" cy="433207"/>
            <a:chOff x="954" y="660"/>
            <a:chExt cx="1269" cy="353"/>
          </a:xfrm>
        </p:grpSpPr>
        <p:sp>
          <p:nvSpPr>
            <p:cNvPr id="7"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8"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6"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7"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8"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9"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0"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1"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2"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3"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4"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5"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6"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7"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8"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9"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0"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1"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2"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3"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4"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5"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6"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7"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8"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9"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0"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1"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2"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3"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4"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5"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6"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7"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8"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9"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0"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1"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2"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3"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4"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5"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6"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7"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8"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9"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0"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1"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2"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3"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4"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5"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6"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7"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8"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9"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70"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71"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72"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73"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grpSp>
      <p:cxnSp>
        <p:nvCxnSpPr>
          <p:cNvPr id="76" name="直接连接符 75"/>
          <p:cNvCxnSpPr/>
          <p:nvPr userDrawn="1"/>
        </p:nvCxnSpPr>
        <p:spPr>
          <a:xfrm>
            <a:off x="719833" y="803088"/>
            <a:ext cx="10790378" cy="0"/>
          </a:xfrm>
          <a:prstGeom prst="line">
            <a:avLst/>
          </a:prstGeom>
          <a:ln w="38100">
            <a:solidFill>
              <a:srgbClr val="04428A"/>
            </a:solidFill>
          </a:ln>
        </p:spPr>
        <p:style>
          <a:lnRef idx="1">
            <a:schemeClr val="accent1"/>
          </a:lnRef>
          <a:fillRef idx="0">
            <a:schemeClr val="accent1"/>
          </a:fillRef>
          <a:effectRef idx="0">
            <a:schemeClr val="accent1"/>
          </a:effectRef>
          <a:fontRef idx="minor">
            <a:schemeClr val="tx1"/>
          </a:fontRef>
        </p:style>
      </p:cxnSp>
      <p:sp>
        <p:nvSpPr>
          <p:cNvPr id="77" name="矩形 76"/>
          <p:cNvSpPr/>
          <p:nvPr userDrawn="1"/>
        </p:nvSpPr>
        <p:spPr>
          <a:xfrm>
            <a:off x="304647" y="-5194"/>
            <a:ext cx="236852" cy="808281"/>
          </a:xfrm>
          <a:prstGeom prst="rect">
            <a:avLst/>
          </a:pr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4353" y="6468880"/>
            <a:ext cx="1865182" cy="3926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319208" y="202011"/>
            <a:ext cx="8655953" cy="601075"/>
          </a:xfrm>
          <a:prstGeom prst="rect">
            <a:avLst/>
          </a:prstGeom>
        </p:spPr>
        <p:txBody>
          <a:bodyPr lIns="0" rIns="0" anchor="ctr">
            <a:normAutofit/>
          </a:bodyPr>
          <a:lstStyle>
            <a:lvl1pPr>
              <a:defRPr sz="28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03382" y="6232973"/>
            <a:ext cx="2743200" cy="341761"/>
          </a:xfrm>
          <a:prstGeom prst="rect">
            <a:avLst/>
          </a:prstGeom>
        </p:spPr>
        <p:txBody>
          <a:bodyPr lIns="0" tIns="0" rIns="0" bIns="0" anchor="b"/>
          <a:lstStyle>
            <a:lvl1pPr algn="r">
              <a:defRPr sz="1600" b="1">
                <a:solidFill>
                  <a:schemeClr val="tx2"/>
                </a:solidFill>
              </a:defRPr>
            </a:lvl1pPr>
          </a:lstStyle>
          <a:p>
            <a:fld id="{1AAC388E-FA9E-4A2C-95EA-1F6B3A07935A}" type="slidenum">
              <a:rPr lang="zh-CN" altLang="en-US" smtClean="0"/>
            </a:fld>
            <a:endParaRPr lang="zh-CN" altLang="en-US"/>
          </a:p>
        </p:txBody>
      </p:sp>
      <p:grpSp>
        <p:nvGrpSpPr>
          <p:cNvPr id="3" name="Group 74"/>
          <p:cNvGrpSpPr>
            <a:grpSpLocks noChangeAspect="1"/>
          </p:cNvGrpSpPr>
          <p:nvPr userDrawn="1"/>
        </p:nvGrpSpPr>
        <p:grpSpPr bwMode="auto">
          <a:xfrm>
            <a:off x="9873198" y="224064"/>
            <a:ext cx="1873384" cy="521122"/>
            <a:chOff x="954" y="660"/>
            <a:chExt cx="1269" cy="353"/>
          </a:xfrm>
          <a:solidFill>
            <a:schemeClr val="tx2"/>
          </a:solidFill>
        </p:grpSpPr>
        <p:sp>
          <p:nvSpPr>
            <p:cNvPr id="5"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7"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8"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9"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0"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1"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2"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3"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4"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5"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6"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7"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8"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9"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0"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1"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2"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3"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4"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5"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6"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7"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8"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9"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0"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1"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2"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3"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4"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5"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6"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7"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8"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9"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0"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1"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2"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3"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4"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5"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6"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7"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8"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9"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0"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1"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2"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3"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4"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5"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6"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7"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8"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9"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0"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1"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2"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3"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4"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5"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6"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7"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8"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9"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70"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71"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grpSp>
      <p:sp>
        <p:nvSpPr>
          <p:cNvPr id="72" name="文本框 71"/>
          <p:cNvSpPr txBox="1"/>
          <p:nvPr userDrawn="1"/>
        </p:nvSpPr>
        <p:spPr>
          <a:xfrm>
            <a:off x="445418" y="1954926"/>
            <a:ext cx="246221" cy="2948147"/>
          </a:xfrm>
          <a:prstGeom prst="rect">
            <a:avLst/>
          </a:prstGeom>
          <a:noFill/>
        </p:spPr>
        <p:txBody>
          <a:bodyPr vert="eaVert" wrap="square" lIns="0" tIns="0" rIns="0" bIns="0" rtlCol="0" anchor="ctr">
            <a:spAutoFit/>
          </a:bodyPr>
          <a:lstStyle/>
          <a:p>
            <a:pPr algn="dist"/>
            <a:r>
              <a:rPr lang="zh-CN" altLang="en-US" sz="1600" dirty="0">
                <a:solidFill>
                  <a:schemeClr val="bg1">
                    <a:lumMod val="65000"/>
                  </a:schemeClr>
                </a:solidFill>
                <a:latin typeface="方正粗雅宋简体" panose="02000000000000000000" pitchFamily="2" charset="-122"/>
                <a:ea typeface="方正粗雅宋简体" panose="02000000000000000000" pitchFamily="2" charset="-122"/>
              </a:rPr>
              <a:t>务求实学，存是去非</a:t>
            </a:r>
            <a:endParaRPr lang="zh-CN" altLang="en-US" sz="1600" dirty="0">
              <a:solidFill>
                <a:schemeClr val="bg1">
                  <a:lumMod val="65000"/>
                </a:schemeClr>
              </a:solidFill>
              <a:latin typeface="方正粗雅宋简体" panose="02000000000000000000" pitchFamily="2" charset="-122"/>
              <a:ea typeface="方正粗雅宋简体" panose="02000000000000000000" pitchFamily="2" charset="-122"/>
            </a:endParaRPr>
          </a:p>
        </p:txBody>
      </p:sp>
      <p:sp>
        <p:nvSpPr>
          <p:cNvPr id="73" name="文本框 72"/>
          <p:cNvSpPr txBox="1"/>
          <p:nvPr userDrawn="1"/>
        </p:nvSpPr>
        <p:spPr>
          <a:xfrm>
            <a:off x="11500361" y="1647567"/>
            <a:ext cx="246221" cy="3562866"/>
          </a:xfrm>
          <a:prstGeom prst="rect">
            <a:avLst/>
          </a:prstGeom>
          <a:noFill/>
        </p:spPr>
        <p:txBody>
          <a:bodyPr vert="eaVert" wrap="square" lIns="0" tIns="0" rIns="0" bIns="0" rtlCol="0" anchor="ctr">
            <a:spAutoFit/>
          </a:bodyPr>
          <a:lstStyle/>
          <a:p>
            <a:pPr algn="dist"/>
            <a:r>
              <a:rPr lang="zh-CN" altLang="en-US" sz="1600" dirty="0">
                <a:solidFill>
                  <a:schemeClr val="bg1">
                    <a:lumMod val="65000"/>
                  </a:schemeClr>
                </a:solidFill>
                <a:latin typeface="方正粗雅宋简体" panose="02000000000000000000" pitchFamily="2" charset="-122"/>
                <a:ea typeface="方正粗雅宋简体" panose="02000000000000000000" pitchFamily="2" charset="-122"/>
              </a:rPr>
              <a:t>正其谊、不谋其利，明其道、不计其功</a:t>
            </a:r>
            <a:endParaRPr lang="zh-CN" altLang="en-US" sz="1600" dirty="0">
              <a:solidFill>
                <a:schemeClr val="bg1">
                  <a:lumMod val="65000"/>
                </a:schemeClr>
              </a:solidFill>
              <a:latin typeface="方正粗雅宋简体" panose="02000000000000000000" pitchFamily="2" charset="-122"/>
              <a:ea typeface="方正粗雅宋简体" panose="02000000000000000000" pitchFamily="2" charset="-122"/>
            </a:endParaRPr>
          </a:p>
        </p:txBody>
      </p:sp>
      <p:grpSp>
        <p:nvGrpSpPr>
          <p:cNvPr id="74" name="组合 73"/>
          <p:cNvGrpSpPr/>
          <p:nvPr userDrawn="1"/>
        </p:nvGrpSpPr>
        <p:grpSpPr>
          <a:xfrm>
            <a:off x="445418" y="5902169"/>
            <a:ext cx="637411" cy="612930"/>
            <a:chOff x="1717634" y="914982"/>
            <a:chExt cx="637411" cy="612930"/>
          </a:xfrm>
          <a:solidFill>
            <a:schemeClr val="tx2"/>
          </a:solidFill>
        </p:grpSpPr>
        <p:sp>
          <p:nvSpPr>
            <p:cNvPr id="75" name="Freeform 6"/>
            <p:cNvSpPr/>
            <p:nvPr/>
          </p:nvSpPr>
          <p:spPr bwMode="auto">
            <a:xfrm>
              <a:off x="1717634" y="914982"/>
              <a:ext cx="315186" cy="288564"/>
            </a:xfrm>
            <a:custGeom>
              <a:avLst/>
              <a:gdLst>
                <a:gd name="T0" fmla="*/ 106 w 385"/>
                <a:gd name="T1" fmla="*/ 0 h 352"/>
                <a:gd name="T2" fmla="*/ 155 w 385"/>
                <a:gd name="T3" fmla="*/ 33 h 352"/>
                <a:gd name="T4" fmla="*/ 195 w 385"/>
                <a:gd name="T5" fmla="*/ 44 h 352"/>
                <a:gd name="T6" fmla="*/ 299 w 385"/>
                <a:gd name="T7" fmla="*/ 187 h 352"/>
                <a:gd name="T8" fmla="*/ 291 w 385"/>
                <a:gd name="T9" fmla="*/ 223 h 352"/>
                <a:gd name="T10" fmla="*/ 300 w 385"/>
                <a:gd name="T11" fmla="*/ 259 h 352"/>
                <a:gd name="T12" fmla="*/ 337 w 385"/>
                <a:gd name="T13" fmla="*/ 252 h 352"/>
                <a:gd name="T14" fmla="*/ 352 w 385"/>
                <a:gd name="T15" fmla="*/ 218 h 352"/>
                <a:gd name="T16" fmla="*/ 379 w 385"/>
                <a:gd name="T17" fmla="*/ 225 h 352"/>
                <a:gd name="T18" fmla="*/ 349 w 385"/>
                <a:gd name="T19" fmla="*/ 300 h 352"/>
                <a:gd name="T20" fmla="*/ 302 w 385"/>
                <a:gd name="T21" fmla="*/ 301 h 352"/>
                <a:gd name="T22" fmla="*/ 267 w 385"/>
                <a:gd name="T23" fmla="*/ 314 h 352"/>
                <a:gd name="T24" fmla="*/ 180 w 385"/>
                <a:gd name="T25" fmla="*/ 331 h 352"/>
                <a:gd name="T26" fmla="*/ 183 w 385"/>
                <a:gd name="T27" fmla="*/ 327 h 352"/>
                <a:gd name="T28" fmla="*/ 177 w 385"/>
                <a:gd name="T29" fmla="*/ 272 h 352"/>
                <a:gd name="T30" fmla="*/ 169 w 385"/>
                <a:gd name="T31" fmla="*/ 242 h 352"/>
                <a:gd name="T32" fmla="*/ 200 w 385"/>
                <a:gd name="T33" fmla="*/ 232 h 352"/>
                <a:gd name="T34" fmla="*/ 246 w 385"/>
                <a:gd name="T35" fmla="*/ 207 h 352"/>
                <a:gd name="T36" fmla="*/ 241 w 385"/>
                <a:gd name="T37" fmla="*/ 136 h 352"/>
                <a:gd name="T38" fmla="*/ 186 w 385"/>
                <a:gd name="T39" fmla="*/ 93 h 352"/>
                <a:gd name="T40" fmla="*/ 152 w 385"/>
                <a:gd name="T41" fmla="*/ 163 h 352"/>
                <a:gd name="T42" fmla="*/ 152 w 385"/>
                <a:gd name="T43" fmla="*/ 184 h 352"/>
                <a:gd name="T44" fmla="*/ 152 w 385"/>
                <a:gd name="T45" fmla="*/ 219 h 352"/>
                <a:gd name="T46" fmla="*/ 119 w 385"/>
                <a:gd name="T47" fmla="*/ 228 h 352"/>
                <a:gd name="T48" fmla="*/ 82 w 385"/>
                <a:gd name="T49" fmla="*/ 253 h 352"/>
                <a:gd name="T50" fmla="*/ 77 w 385"/>
                <a:gd name="T51" fmla="*/ 318 h 352"/>
                <a:gd name="T52" fmla="*/ 63 w 385"/>
                <a:gd name="T53" fmla="*/ 339 h 352"/>
                <a:gd name="T54" fmla="*/ 33 w 385"/>
                <a:gd name="T55" fmla="*/ 342 h 352"/>
                <a:gd name="T56" fmla="*/ 28 w 385"/>
                <a:gd name="T57" fmla="*/ 316 h 352"/>
                <a:gd name="T58" fmla="*/ 32 w 385"/>
                <a:gd name="T59" fmla="*/ 215 h 352"/>
                <a:gd name="T60" fmla="*/ 47 w 385"/>
                <a:gd name="T61" fmla="*/ 182 h 352"/>
                <a:gd name="T62" fmla="*/ 34 w 385"/>
                <a:gd name="T63" fmla="*/ 133 h 352"/>
                <a:gd name="T64" fmla="*/ 24 w 385"/>
                <a:gd name="T65" fmla="*/ 131 h 352"/>
                <a:gd name="T66" fmla="*/ 7 w 385"/>
                <a:gd name="T67" fmla="*/ 110 h 352"/>
                <a:gd name="T68" fmla="*/ 34 w 385"/>
                <a:gd name="T69" fmla="*/ 94 h 352"/>
                <a:gd name="T70" fmla="*/ 77 w 385"/>
                <a:gd name="T71" fmla="*/ 116 h 352"/>
                <a:gd name="T72" fmla="*/ 129 w 385"/>
                <a:gd name="T73" fmla="*/ 127 h 352"/>
                <a:gd name="T74" fmla="*/ 126 w 385"/>
                <a:gd name="T75" fmla="*/ 69 h 352"/>
                <a:gd name="T76" fmla="*/ 88 w 385"/>
                <a:gd name="T77" fmla="*/ 47 h 352"/>
                <a:gd name="T78" fmla="*/ 74 w 385"/>
                <a:gd name="T79" fmla="*/ 0 h 352"/>
                <a:gd name="T80" fmla="*/ 106 w 385"/>
                <a:gd name="T8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5" h="352">
                  <a:moveTo>
                    <a:pt x="106" y="0"/>
                  </a:moveTo>
                  <a:cubicBezTo>
                    <a:pt x="122" y="11"/>
                    <a:pt x="138" y="24"/>
                    <a:pt x="155" y="33"/>
                  </a:cubicBezTo>
                  <a:cubicBezTo>
                    <a:pt x="167" y="39"/>
                    <a:pt x="181" y="42"/>
                    <a:pt x="195" y="44"/>
                  </a:cubicBezTo>
                  <a:cubicBezTo>
                    <a:pt x="275" y="55"/>
                    <a:pt x="312" y="107"/>
                    <a:pt x="299" y="187"/>
                  </a:cubicBezTo>
                  <a:cubicBezTo>
                    <a:pt x="297" y="199"/>
                    <a:pt x="291" y="211"/>
                    <a:pt x="291" y="223"/>
                  </a:cubicBezTo>
                  <a:cubicBezTo>
                    <a:pt x="292" y="235"/>
                    <a:pt x="294" y="249"/>
                    <a:pt x="300" y="259"/>
                  </a:cubicBezTo>
                  <a:cubicBezTo>
                    <a:pt x="313" y="276"/>
                    <a:pt x="329" y="272"/>
                    <a:pt x="337" y="252"/>
                  </a:cubicBezTo>
                  <a:cubicBezTo>
                    <a:pt x="341" y="240"/>
                    <a:pt x="344" y="228"/>
                    <a:pt x="352" y="218"/>
                  </a:cubicBezTo>
                  <a:cubicBezTo>
                    <a:pt x="363" y="205"/>
                    <a:pt x="374" y="208"/>
                    <a:pt x="379" y="225"/>
                  </a:cubicBezTo>
                  <a:cubicBezTo>
                    <a:pt x="385" y="248"/>
                    <a:pt x="371" y="291"/>
                    <a:pt x="349" y="300"/>
                  </a:cubicBezTo>
                  <a:cubicBezTo>
                    <a:pt x="335" y="306"/>
                    <a:pt x="317" y="303"/>
                    <a:pt x="302" y="301"/>
                  </a:cubicBezTo>
                  <a:cubicBezTo>
                    <a:pt x="287" y="300"/>
                    <a:pt x="276" y="300"/>
                    <a:pt x="267" y="314"/>
                  </a:cubicBezTo>
                  <a:cubicBezTo>
                    <a:pt x="248" y="345"/>
                    <a:pt x="214" y="352"/>
                    <a:pt x="180" y="331"/>
                  </a:cubicBezTo>
                  <a:cubicBezTo>
                    <a:pt x="181" y="330"/>
                    <a:pt x="182" y="328"/>
                    <a:pt x="183" y="327"/>
                  </a:cubicBezTo>
                  <a:cubicBezTo>
                    <a:pt x="210" y="304"/>
                    <a:pt x="209" y="289"/>
                    <a:pt x="177" y="272"/>
                  </a:cubicBezTo>
                  <a:cubicBezTo>
                    <a:pt x="163" y="264"/>
                    <a:pt x="161" y="255"/>
                    <a:pt x="169" y="242"/>
                  </a:cubicBezTo>
                  <a:cubicBezTo>
                    <a:pt x="177" y="229"/>
                    <a:pt x="184" y="221"/>
                    <a:pt x="200" y="232"/>
                  </a:cubicBezTo>
                  <a:cubicBezTo>
                    <a:pt x="229" y="251"/>
                    <a:pt x="245" y="242"/>
                    <a:pt x="246" y="207"/>
                  </a:cubicBezTo>
                  <a:cubicBezTo>
                    <a:pt x="247" y="183"/>
                    <a:pt x="246" y="159"/>
                    <a:pt x="241" y="136"/>
                  </a:cubicBezTo>
                  <a:cubicBezTo>
                    <a:pt x="235" y="108"/>
                    <a:pt x="212" y="91"/>
                    <a:pt x="186" y="93"/>
                  </a:cubicBezTo>
                  <a:cubicBezTo>
                    <a:pt x="190" y="123"/>
                    <a:pt x="173" y="144"/>
                    <a:pt x="152" y="163"/>
                  </a:cubicBezTo>
                  <a:cubicBezTo>
                    <a:pt x="145" y="170"/>
                    <a:pt x="143" y="177"/>
                    <a:pt x="152" y="184"/>
                  </a:cubicBezTo>
                  <a:cubicBezTo>
                    <a:pt x="164" y="195"/>
                    <a:pt x="159" y="208"/>
                    <a:pt x="152" y="219"/>
                  </a:cubicBezTo>
                  <a:cubicBezTo>
                    <a:pt x="144" y="229"/>
                    <a:pt x="134" y="235"/>
                    <a:pt x="119" y="228"/>
                  </a:cubicBezTo>
                  <a:cubicBezTo>
                    <a:pt x="92" y="216"/>
                    <a:pt x="84" y="222"/>
                    <a:pt x="82" y="253"/>
                  </a:cubicBezTo>
                  <a:cubicBezTo>
                    <a:pt x="80" y="275"/>
                    <a:pt x="80" y="297"/>
                    <a:pt x="77" y="318"/>
                  </a:cubicBezTo>
                  <a:cubicBezTo>
                    <a:pt x="76" y="326"/>
                    <a:pt x="70" y="336"/>
                    <a:pt x="63" y="339"/>
                  </a:cubicBezTo>
                  <a:cubicBezTo>
                    <a:pt x="54" y="343"/>
                    <a:pt x="42" y="345"/>
                    <a:pt x="33" y="342"/>
                  </a:cubicBezTo>
                  <a:cubicBezTo>
                    <a:pt x="28" y="340"/>
                    <a:pt x="25" y="323"/>
                    <a:pt x="28" y="316"/>
                  </a:cubicBezTo>
                  <a:cubicBezTo>
                    <a:pt x="40" y="282"/>
                    <a:pt x="42" y="250"/>
                    <a:pt x="32" y="215"/>
                  </a:cubicBezTo>
                  <a:cubicBezTo>
                    <a:pt x="29" y="206"/>
                    <a:pt x="39" y="191"/>
                    <a:pt x="47" y="182"/>
                  </a:cubicBezTo>
                  <a:cubicBezTo>
                    <a:pt x="69" y="156"/>
                    <a:pt x="67" y="145"/>
                    <a:pt x="34" y="133"/>
                  </a:cubicBezTo>
                  <a:cubicBezTo>
                    <a:pt x="31" y="132"/>
                    <a:pt x="27" y="132"/>
                    <a:pt x="24" y="131"/>
                  </a:cubicBezTo>
                  <a:cubicBezTo>
                    <a:pt x="15" y="126"/>
                    <a:pt x="0" y="124"/>
                    <a:pt x="7" y="110"/>
                  </a:cubicBezTo>
                  <a:cubicBezTo>
                    <a:pt x="12" y="102"/>
                    <a:pt x="26" y="92"/>
                    <a:pt x="34" y="94"/>
                  </a:cubicBezTo>
                  <a:cubicBezTo>
                    <a:pt x="49" y="97"/>
                    <a:pt x="66" y="105"/>
                    <a:pt x="77" y="116"/>
                  </a:cubicBezTo>
                  <a:cubicBezTo>
                    <a:pt x="96" y="136"/>
                    <a:pt x="114" y="141"/>
                    <a:pt x="129" y="127"/>
                  </a:cubicBezTo>
                  <a:cubicBezTo>
                    <a:pt x="146" y="111"/>
                    <a:pt x="145" y="85"/>
                    <a:pt x="126" y="69"/>
                  </a:cubicBezTo>
                  <a:cubicBezTo>
                    <a:pt x="115" y="60"/>
                    <a:pt x="102" y="52"/>
                    <a:pt x="88" y="47"/>
                  </a:cubicBezTo>
                  <a:cubicBezTo>
                    <a:pt x="59" y="34"/>
                    <a:pt x="56" y="27"/>
                    <a:pt x="74" y="0"/>
                  </a:cubicBezTo>
                  <a:cubicBezTo>
                    <a:pt x="85" y="0"/>
                    <a:pt x="95" y="0"/>
                    <a:pt x="10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7"/>
            <p:cNvSpPr>
              <a:spLocks noEditPoints="1"/>
            </p:cNvSpPr>
            <p:nvPr/>
          </p:nvSpPr>
          <p:spPr bwMode="auto">
            <a:xfrm>
              <a:off x="1722531" y="1236288"/>
              <a:ext cx="216958" cy="291624"/>
            </a:xfrm>
            <a:custGeom>
              <a:avLst/>
              <a:gdLst>
                <a:gd name="T0" fmla="*/ 20 w 265"/>
                <a:gd name="T1" fmla="*/ 356 h 356"/>
                <a:gd name="T2" fmla="*/ 2 w 265"/>
                <a:gd name="T3" fmla="*/ 340 h 356"/>
                <a:gd name="T4" fmla="*/ 45 w 265"/>
                <a:gd name="T5" fmla="*/ 263 h 356"/>
                <a:gd name="T6" fmla="*/ 73 w 265"/>
                <a:gd name="T7" fmla="*/ 232 h 356"/>
                <a:gd name="T8" fmla="*/ 117 w 265"/>
                <a:gd name="T9" fmla="*/ 227 h 356"/>
                <a:gd name="T10" fmla="*/ 114 w 265"/>
                <a:gd name="T11" fmla="*/ 180 h 356"/>
                <a:gd name="T12" fmla="*/ 68 w 265"/>
                <a:gd name="T13" fmla="*/ 186 h 356"/>
                <a:gd name="T14" fmla="*/ 0 w 265"/>
                <a:gd name="T15" fmla="*/ 134 h 356"/>
                <a:gd name="T16" fmla="*/ 1 w 265"/>
                <a:gd name="T17" fmla="*/ 52 h 356"/>
                <a:gd name="T18" fmla="*/ 11 w 265"/>
                <a:gd name="T19" fmla="*/ 29 h 356"/>
                <a:gd name="T20" fmla="*/ 32 w 265"/>
                <a:gd name="T21" fmla="*/ 35 h 356"/>
                <a:gd name="T22" fmla="*/ 39 w 265"/>
                <a:gd name="T23" fmla="*/ 114 h 356"/>
                <a:gd name="T24" fmla="*/ 67 w 265"/>
                <a:gd name="T25" fmla="*/ 150 h 356"/>
                <a:gd name="T26" fmla="*/ 116 w 265"/>
                <a:gd name="T27" fmla="*/ 138 h 356"/>
                <a:gd name="T28" fmla="*/ 106 w 265"/>
                <a:gd name="T29" fmla="*/ 108 h 356"/>
                <a:gd name="T30" fmla="*/ 64 w 265"/>
                <a:gd name="T31" fmla="*/ 58 h 356"/>
                <a:gd name="T32" fmla="*/ 120 w 265"/>
                <a:gd name="T33" fmla="*/ 4 h 356"/>
                <a:gd name="T34" fmla="*/ 187 w 265"/>
                <a:gd name="T35" fmla="*/ 80 h 356"/>
                <a:gd name="T36" fmla="*/ 167 w 265"/>
                <a:gd name="T37" fmla="*/ 102 h 356"/>
                <a:gd name="T38" fmla="*/ 153 w 265"/>
                <a:gd name="T39" fmla="*/ 129 h 356"/>
                <a:gd name="T40" fmla="*/ 179 w 265"/>
                <a:gd name="T41" fmla="*/ 148 h 356"/>
                <a:gd name="T42" fmla="*/ 227 w 265"/>
                <a:gd name="T43" fmla="*/ 105 h 356"/>
                <a:gd name="T44" fmla="*/ 232 w 265"/>
                <a:gd name="T45" fmla="*/ 54 h 356"/>
                <a:gd name="T46" fmla="*/ 231 w 265"/>
                <a:gd name="T47" fmla="*/ 40 h 356"/>
                <a:gd name="T48" fmla="*/ 245 w 265"/>
                <a:gd name="T49" fmla="*/ 26 h 356"/>
                <a:gd name="T50" fmla="*/ 260 w 265"/>
                <a:gd name="T51" fmla="*/ 38 h 356"/>
                <a:gd name="T52" fmla="*/ 263 w 265"/>
                <a:gd name="T53" fmla="*/ 128 h 356"/>
                <a:gd name="T54" fmla="*/ 200 w 265"/>
                <a:gd name="T55" fmla="*/ 176 h 356"/>
                <a:gd name="T56" fmla="*/ 188 w 265"/>
                <a:gd name="T57" fmla="*/ 176 h 356"/>
                <a:gd name="T58" fmla="*/ 156 w 265"/>
                <a:gd name="T59" fmla="*/ 209 h 356"/>
                <a:gd name="T60" fmla="*/ 179 w 265"/>
                <a:gd name="T61" fmla="*/ 231 h 356"/>
                <a:gd name="T62" fmla="*/ 191 w 265"/>
                <a:gd name="T63" fmla="*/ 228 h 356"/>
                <a:gd name="T64" fmla="*/ 225 w 265"/>
                <a:gd name="T65" fmla="*/ 262 h 356"/>
                <a:gd name="T66" fmla="*/ 226 w 265"/>
                <a:gd name="T67" fmla="*/ 298 h 356"/>
                <a:gd name="T68" fmla="*/ 227 w 265"/>
                <a:gd name="T69" fmla="*/ 325 h 356"/>
                <a:gd name="T70" fmla="*/ 208 w 265"/>
                <a:gd name="T71" fmla="*/ 347 h 356"/>
                <a:gd name="T72" fmla="*/ 192 w 265"/>
                <a:gd name="T73" fmla="*/ 330 h 356"/>
                <a:gd name="T74" fmla="*/ 187 w 265"/>
                <a:gd name="T75" fmla="*/ 279 h 356"/>
                <a:gd name="T76" fmla="*/ 175 w 265"/>
                <a:gd name="T77" fmla="*/ 261 h 356"/>
                <a:gd name="T78" fmla="*/ 164 w 265"/>
                <a:gd name="T79" fmla="*/ 279 h 356"/>
                <a:gd name="T80" fmla="*/ 160 w 265"/>
                <a:gd name="T81" fmla="*/ 334 h 356"/>
                <a:gd name="T82" fmla="*/ 137 w 265"/>
                <a:gd name="T83" fmla="*/ 347 h 356"/>
                <a:gd name="T84" fmla="*/ 116 w 265"/>
                <a:gd name="T85" fmla="*/ 334 h 356"/>
                <a:gd name="T86" fmla="*/ 112 w 265"/>
                <a:gd name="T87" fmla="*/ 278 h 356"/>
                <a:gd name="T88" fmla="*/ 98 w 265"/>
                <a:gd name="T89" fmla="*/ 264 h 356"/>
                <a:gd name="T90" fmla="*/ 88 w 265"/>
                <a:gd name="T91" fmla="*/ 278 h 356"/>
                <a:gd name="T92" fmla="*/ 36 w 265"/>
                <a:gd name="T93" fmla="*/ 356 h 356"/>
                <a:gd name="T94" fmla="*/ 20 w 265"/>
                <a:gd name="T95" fmla="*/ 356 h 356"/>
                <a:gd name="T96" fmla="*/ 152 w 265"/>
                <a:gd name="T97" fmla="*/ 62 h 356"/>
                <a:gd name="T98" fmla="*/ 131 w 265"/>
                <a:gd name="T99" fmla="*/ 32 h 356"/>
                <a:gd name="T100" fmla="*/ 102 w 265"/>
                <a:gd name="T101" fmla="*/ 53 h 356"/>
                <a:gd name="T102" fmla="*/ 129 w 265"/>
                <a:gd name="T103" fmla="*/ 79 h 356"/>
                <a:gd name="T104" fmla="*/ 152 w 265"/>
                <a:gd name="T105" fmla="*/ 6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5" h="356">
                  <a:moveTo>
                    <a:pt x="20" y="356"/>
                  </a:moveTo>
                  <a:cubicBezTo>
                    <a:pt x="15" y="352"/>
                    <a:pt x="10" y="347"/>
                    <a:pt x="2" y="340"/>
                  </a:cubicBezTo>
                  <a:cubicBezTo>
                    <a:pt x="43" y="327"/>
                    <a:pt x="46" y="296"/>
                    <a:pt x="45" y="263"/>
                  </a:cubicBezTo>
                  <a:cubicBezTo>
                    <a:pt x="43" y="234"/>
                    <a:pt x="44" y="234"/>
                    <a:pt x="73" y="232"/>
                  </a:cubicBezTo>
                  <a:cubicBezTo>
                    <a:pt x="87" y="231"/>
                    <a:pt x="100" y="229"/>
                    <a:pt x="117" y="227"/>
                  </a:cubicBezTo>
                  <a:cubicBezTo>
                    <a:pt x="116" y="212"/>
                    <a:pt x="115" y="196"/>
                    <a:pt x="114" y="180"/>
                  </a:cubicBezTo>
                  <a:cubicBezTo>
                    <a:pt x="96" y="182"/>
                    <a:pt x="82" y="184"/>
                    <a:pt x="68" y="186"/>
                  </a:cubicBezTo>
                  <a:cubicBezTo>
                    <a:pt x="37" y="191"/>
                    <a:pt x="1" y="177"/>
                    <a:pt x="0" y="134"/>
                  </a:cubicBezTo>
                  <a:cubicBezTo>
                    <a:pt x="0" y="106"/>
                    <a:pt x="0" y="79"/>
                    <a:pt x="1" y="52"/>
                  </a:cubicBezTo>
                  <a:cubicBezTo>
                    <a:pt x="1" y="44"/>
                    <a:pt x="5" y="35"/>
                    <a:pt x="11" y="29"/>
                  </a:cubicBezTo>
                  <a:cubicBezTo>
                    <a:pt x="18" y="20"/>
                    <a:pt x="30" y="23"/>
                    <a:pt x="32" y="35"/>
                  </a:cubicBezTo>
                  <a:cubicBezTo>
                    <a:pt x="35" y="61"/>
                    <a:pt x="38" y="88"/>
                    <a:pt x="39" y="114"/>
                  </a:cubicBezTo>
                  <a:cubicBezTo>
                    <a:pt x="40" y="134"/>
                    <a:pt x="49" y="145"/>
                    <a:pt x="67" y="150"/>
                  </a:cubicBezTo>
                  <a:cubicBezTo>
                    <a:pt x="86" y="156"/>
                    <a:pt x="103" y="153"/>
                    <a:pt x="116" y="138"/>
                  </a:cubicBezTo>
                  <a:cubicBezTo>
                    <a:pt x="125" y="127"/>
                    <a:pt x="120" y="112"/>
                    <a:pt x="106" y="108"/>
                  </a:cubicBezTo>
                  <a:cubicBezTo>
                    <a:pt x="71" y="97"/>
                    <a:pt x="62" y="86"/>
                    <a:pt x="64" y="58"/>
                  </a:cubicBezTo>
                  <a:cubicBezTo>
                    <a:pt x="67" y="30"/>
                    <a:pt x="91" y="7"/>
                    <a:pt x="120" y="4"/>
                  </a:cubicBezTo>
                  <a:cubicBezTo>
                    <a:pt x="173" y="0"/>
                    <a:pt x="205" y="34"/>
                    <a:pt x="187" y="80"/>
                  </a:cubicBezTo>
                  <a:cubicBezTo>
                    <a:pt x="184" y="89"/>
                    <a:pt x="175" y="99"/>
                    <a:pt x="167" y="102"/>
                  </a:cubicBezTo>
                  <a:cubicBezTo>
                    <a:pt x="152" y="107"/>
                    <a:pt x="147" y="118"/>
                    <a:pt x="153" y="129"/>
                  </a:cubicBezTo>
                  <a:cubicBezTo>
                    <a:pt x="157" y="138"/>
                    <a:pt x="169" y="146"/>
                    <a:pt x="179" y="148"/>
                  </a:cubicBezTo>
                  <a:cubicBezTo>
                    <a:pt x="198" y="151"/>
                    <a:pt x="221" y="130"/>
                    <a:pt x="227" y="105"/>
                  </a:cubicBezTo>
                  <a:cubicBezTo>
                    <a:pt x="231" y="89"/>
                    <a:pt x="231" y="71"/>
                    <a:pt x="232" y="54"/>
                  </a:cubicBezTo>
                  <a:cubicBezTo>
                    <a:pt x="232" y="49"/>
                    <a:pt x="230" y="44"/>
                    <a:pt x="231" y="40"/>
                  </a:cubicBezTo>
                  <a:cubicBezTo>
                    <a:pt x="235" y="34"/>
                    <a:pt x="240" y="26"/>
                    <a:pt x="245" y="26"/>
                  </a:cubicBezTo>
                  <a:cubicBezTo>
                    <a:pt x="250" y="25"/>
                    <a:pt x="260" y="33"/>
                    <a:pt x="260" y="38"/>
                  </a:cubicBezTo>
                  <a:cubicBezTo>
                    <a:pt x="263" y="68"/>
                    <a:pt x="265" y="98"/>
                    <a:pt x="263" y="128"/>
                  </a:cubicBezTo>
                  <a:cubicBezTo>
                    <a:pt x="261" y="155"/>
                    <a:pt x="234" y="173"/>
                    <a:pt x="200" y="176"/>
                  </a:cubicBezTo>
                  <a:cubicBezTo>
                    <a:pt x="196" y="176"/>
                    <a:pt x="192" y="176"/>
                    <a:pt x="188" y="176"/>
                  </a:cubicBezTo>
                  <a:cubicBezTo>
                    <a:pt x="155" y="176"/>
                    <a:pt x="156" y="176"/>
                    <a:pt x="156" y="209"/>
                  </a:cubicBezTo>
                  <a:cubicBezTo>
                    <a:pt x="156" y="227"/>
                    <a:pt x="166" y="230"/>
                    <a:pt x="179" y="231"/>
                  </a:cubicBezTo>
                  <a:cubicBezTo>
                    <a:pt x="183" y="231"/>
                    <a:pt x="187" y="229"/>
                    <a:pt x="191" y="228"/>
                  </a:cubicBezTo>
                  <a:cubicBezTo>
                    <a:pt x="224" y="226"/>
                    <a:pt x="227" y="229"/>
                    <a:pt x="225" y="262"/>
                  </a:cubicBezTo>
                  <a:cubicBezTo>
                    <a:pt x="224" y="274"/>
                    <a:pt x="225" y="286"/>
                    <a:pt x="226" y="298"/>
                  </a:cubicBezTo>
                  <a:cubicBezTo>
                    <a:pt x="226" y="307"/>
                    <a:pt x="230" y="317"/>
                    <a:pt x="227" y="325"/>
                  </a:cubicBezTo>
                  <a:cubicBezTo>
                    <a:pt x="223" y="334"/>
                    <a:pt x="214" y="340"/>
                    <a:pt x="208" y="347"/>
                  </a:cubicBezTo>
                  <a:cubicBezTo>
                    <a:pt x="202" y="342"/>
                    <a:pt x="193" y="337"/>
                    <a:pt x="192" y="330"/>
                  </a:cubicBezTo>
                  <a:cubicBezTo>
                    <a:pt x="189" y="314"/>
                    <a:pt x="190" y="296"/>
                    <a:pt x="187" y="279"/>
                  </a:cubicBezTo>
                  <a:cubicBezTo>
                    <a:pt x="186" y="272"/>
                    <a:pt x="180" y="262"/>
                    <a:pt x="175" y="261"/>
                  </a:cubicBezTo>
                  <a:cubicBezTo>
                    <a:pt x="162" y="258"/>
                    <a:pt x="164" y="270"/>
                    <a:pt x="164" y="279"/>
                  </a:cubicBezTo>
                  <a:cubicBezTo>
                    <a:pt x="162" y="297"/>
                    <a:pt x="160" y="316"/>
                    <a:pt x="160" y="334"/>
                  </a:cubicBezTo>
                  <a:cubicBezTo>
                    <a:pt x="159" y="352"/>
                    <a:pt x="146" y="347"/>
                    <a:pt x="137" y="347"/>
                  </a:cubicBezTo>
                  <a:cubicBezTo>
                    <a:pt x="127" y="348"/>
                    <a:pt x="116" y="350"/>
                    <a:pt x="116" y="334"/>
                  </a:cubicBezTo>
                  <a:cubicBezTo>
                    <a:pt x="116" y="315"/>
                    <a:pt x="115" y="296"/>
                    <a:pt x="112" y="278"/>
                  </a:cubicBezTo>
                  <a:cubicBezTo>
                    <a:pt x="111" y="273"/>
                    <a:pt x="103" y="269"/>
                    <a:pt x="98" y="264"/>
                  </a:cubicBezTo>
                  <a:cubicBezTo>
                    <a:pt x="95" y="269"/>
                    <a:pt x="88" y="273"/>
                    <a:pt x="88" y="278"/>
                  </a:cubicBezTo>
                  <a:cubicBezTo>
                    <a:pt x="84" y="313"/>
                    <a:pt x="71" y="342"/>
                    <a:pt x="36" y="356"/>
                  </a:cubicBezTo>
                  <a:cubicBezTo>
                    <a:pt x="31" y="356"/>
                    <a:pt x="25" y="356"/>
                    <a:pt x="20" y="356"/>
                  </a:cubicBezTo>
                  <a:close/>
                  <a:moveTo>
                    <a:pt x="152" y="62"/>
                  </a:moveTo>
                  <a:cubicBezTo>
                    <a:pt x="148" y="45"/>
                    <a:pt x="150" y="32"/>
                    <a:pt x="131" y="32"/>
                  </a:cubicBezTo>
                  <a:cubicBezTo>
                    <a:pt x="117" y="32"/>
                    <a:pt x="105" y="39"/>
                    <a:pt x="102" y="53"/>
                  </a:cubicBezTo>
                  <a:cubicBezTo>
                    <a:pt x="99" y="64"/>
                    <a:pt x="116" y="82"/>
                    <a:pt x="129" y="79"/>
                  </a:cubicBezTo>
                  <a:cubicBezTo>
                    <a:pt x="137" y="77"/>
                    <a:pt x="144" y="68"/>
                    <a:pt x="15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8"/>
            <p:cNvSpPr/>
            <p:nvPr/>
          </p:nvSpPr>
          <p:spPr bwMode="auto">
            <a:xfrm>
              <a:off x="2056383" y="1243632"/>
              <a:ext cx="287340" cy="271121"/>
            </a:xfrm>
            <a:custGeom>
              <a:avLst/>
              <a:gdLst>
                <a:gd name="T0" fmla="*/ 52 w 351"/>
                <a:gd name="T1" fmla="*/ 170 h 331"/>
                <a:gd name="T2" fmla="*/ 56 w 351"/>
                <a:gd name="T3" fmla="*/ 115 h 331"/>
                <a:gd name="T4" fmla="*/ 51 w 351"/>
                <a:gd name="T5" fmla="*/ 13 h 331"/>
                <a:gd name="T6" fmla="*/ 66 w 351"/>
                <a:gd name="T7" fmla="*/ 1 h 331"/>
                <a:gd name="T8" fmla="*/ 83 w 351"/>
                <a:gd name="T9" fmla="*/ 19 h 331"/>
                <a:gd name="T10" fmla="*/ 84 w 351"/>
                <a:gd name="T11" fmla="*/ 79 h 331"/>
                <a:gd name="T12" fmla="*/ 127 w 351"/>
                <a:gd name="T13" fmla="*/ 112 h 331"/>
                <a:gd name="T14" fmla="*/ 144 w 351"/>
                <a:gd name="T15" fmla="*/ 81 h 331"/>
                <a:gd name="T16" fmla="*/ 135 w 351"/>
                <a:gd name="T17" fmla="*/ 61 h 331"/>
                <a:gd name="T18" fmla="*/ 142 w 351"/>
                <a:gd name="T19" fmla="*/ 29 h 331"/>
                <a:gd name="T20" fmla="*/ 175 w 351"/>
                <a:gd name="T21" fmla="*/ 28 h 331"/>
                <a:gd name="T22" fmla="*/ 188 w 351"/>
                <a:gd name="T23" fmla="*/ 55 h 331"/>
                <a:gd name="T24" fmla="*/ 182 w 351"/>
                <a:gd name="T25" fmla="*/ 80 h 331"/>
                <a:gd name="T26" fmla="*/ 193 w 351"/>
                <a:gd name="T27" fmla="*/ 111 h 331"/>
                <a:gd name="T28" fmla="*/ 233 w 351"/>
                <a:gd name="T29" fmla="*/ 93 h 331"/>
                <a:gd name="T30" fmla="*/ 232 w 351"/>
                <a:gd name="T31" fmla="*/ 27 h 331"/>
                <a:gd name="T32" fmla="*/ 234 w 351"/>
                <a:gd name="T33" fmla="*/ 7 h 331"/>
                <a:gd name="T34" fmla="*/ 255 w 351"/>
                <a:gd name="T35" fmla="*/ 4 h 331"/>
                <a:gd name="T36" fmla="*/ 313 w 351"/>
                <a:gd name="T37" fmla="*/ 16 h 331"/>
                <a:gd name="T38" fmla="*/ 331 w 351"/>
                <a:gd name="T39" fmla="*/ 34 h 331"/>
                <a:gd name="T40" fmla="*/ 309 w 351"/>
                <a:gd name="T41" fmla="*/ 45 h 331"/>
                <a:gd name="T42" fmla="*/ 279 w 351"/>
                <a:gd name="T43" fmla="*/ 70 h 331"/>
                <a:gd name="T44" fmla="*/ 275 w 351"/>
                <a:gd name="T45" fmla="*/ 139 h 331"/>
                <a:gd name="T46" fmla="*/ 236 w 351"/>
                <a:gd name="T47" fmla="*/ 175 h 331"/>
                <a:gd name="T48" fmla="*/ 211 w 351"/>
                <a:gd name="T49" fmla="*/ 173 h 331"/>
                <a:gd name="T50" fmla="*/ 190 w 351"/>
                <a:gd name="T51" fmla="*/ 180 h 331"/>
                <a:gd name="T52" fmla="*/ 197 w 351"/>
                <a:gd name="T53" fmla="*/ 208 h 331"/>
                <a:gd name="T54" fmla="*/ 287 w 351"/>
                <a:gd name="T55" fmla="*/ 212 h 331"/>
                <a:gd name="T56" fmla="*/ 300 w 351"/>
                <a:gd name="T57" fmla="*/ 192 h 331"/>
                <a:gd name="T58" fmla="*/ 305 w 351"/>
                <a:gd name="T59" fmla="*/ 165 h 331"/>
                <a:gd name="T60" fmla="*/ 321 w 351"/>
                <a:gd name="T61" fmla="*/ 150 h 331"/>
                <a:gd name="T62" fmla="*/ 339 w 351"/>
                <a:gd name="T63" fmla="*/ 166 h 331"/>
                <a:gd name="T64" fmla="*/ 331 w 351"/>
                <a:gd name="T65" fmla="*/ 231 h 331"/>
                <a:gd name="T66" fmla="*/ 285 w 351"/>
                <a:gd name="T67" fmla="*/ 258 h 331"/>
                <a:gd name="T68" fmla="*/ 154 w 351"/>
                <a:gd name="T69" fmla="*/ 250 h 331"/>
                <a:gd name="T70" fmla="*/ 137 w 351"/>
                <a:gd name="T71" fmla="*/ 251 h 331"/>
                <a:gd name="T72" fmla="*/ 125 w 351"/>
                <a:gd name="T73" fmla="*/ 270 h 331"/>
                <a:gd name="T74" fmla="*/ 140 w 351"/>
                <a:gd name="T75" fmla="*/ 286 h 331"/>
                <a:gd name="T76" fmla="*/ 315 w 351"/>
                <a:gd name="T77" fmla="*/ 289 h 331"/>
                <a:gd name="T78" fmla="*/ 333 w 351"/>
                <a:gd name="T79" fmla="*/ 288 h 331"/>
                <a:gd name="T80" fmla="*/ 350 w 351"/>
                <a:gd name="T81" fmla="*/ 304 h 331"/>
                <a:gd name="T82" fmla="*/ 343 w 351"/>
                <a:gd name="T83" fmla="*/ 324 h 331"/>
                <a:gd name="T84" fmla="*/ 317 w 351"/>
                <a:gd name="T85" fmla="*/ 330 h 331"/>
                <a:gd name="T86" fmla="*/ 45 w 351"/>
                <a:gd name="T87" fmla="*/ 331 h 331"/>
                <a:gd name="T88" fmla="*/ 3 w 351"/>
                <a:gd name="T89" fmla="*/ 295 h 331"/>
                <a:gd name="T90" fmla="*/ 6 w 351"/>
                <a:gd name="T91" fmla="*/ 221 h 331"/>
                <a:gd name="T92" fmla="*/ 29 w 351"/>
                <a:gd name="T93" fmla="*/ 204 h 331"/>
                <a:gd name="T94" fmla="*/ 39 w 351"/>
                <a:gd name="T95" fmla="*/ 225 h 331"/>
                <a:gd name="T96" fmla="*/ 47 w 351"/>
                <a:gd name="T97" fmla="*/ 268 h 331"/>
                <a:gd name="T98" fmla="*/ 65 w 351"/>
                <a:gd name="T99" fmla="*/ 283 h 331"/>
                <a:gd name="T100" fmla="*/ 70 w 351"/>
                <a:gd name="T101" fmla="*/ 263 h 331"/>
                <a:gd name="T102" fmla="*/ 68 w 351"/>
                <a:gd name="T103" fmla="*/ 243 h 331"/>
                <a:gd name="T104" fmla="*/ 104 w 351"/>
                <a:gd name="T105" fmla="*/ 210 h 331"/>
                <a:gd name="T106" fmla="*/ 123 w 351"/>
                <a:gd name="T107" fmla="*/ 208 h 331"/>
                <a:gd name="T108" fmla="*/ 135 w 351"/>
                <a:gd name="T109" fmla="*/ 187 h 331"/>
                <a:gd name="T110" fmla="*/ 118 w 351"/>
                <a:gd name="T111" fmla="*/ 172 h 331"/>
                <a:gd name="T112" fmla="*/ 79 w 351"/>
                <a:gd name="T113" fmla="*/ 176 h 331"/>
                <a:gd name="T114" fmla="*/ 57 w 351"/>
                <a:gd name="T115" fmla="*/ 175 h 331"/>
                <a:gd name="T116" fmla="*/ 52 w 351"/>
                <a:gd name="T117" fmla="*/ 17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 h="331">
                  <a:moveTo>
                    <a:pt x="52" y="170"/>
                  </a:moveTo>
                  <a:cubicBezTo>
                    <a:pt x="80" y="151"/>
                    <a:pt x="66" y="134"/>
                    <a:pt x="56" y="115"/>
                  </a:cubicBezTo>
                  <a:cubicBezTo>
                    <a:pt x="38" y="83"/>
                    <a:pt x="42" y="47"/>
                    <a:pt x="51" y="13"/>
                  </a:cubicBezTo>
                  <a:cubicBezTo>
                    <a:pt x="52" y="8"/>
                    <a:pt x="63" y="0"/>
                    <a:pt x="66" y="1"/>
                  </a:cubicBezTo>
                  <a:cubicBezTo>
                    <a:pt x="73" y="5"/>
                    <a:pt x="82" y="12"/>
                    <a:pt x="83" y="19"/>
                  </a:cubicBezTo>
                  <a:cubicBezTo>
                    <a:pt x="85" y="39"/>
                    <a:pt x="83" y="59"/>
                    <a:pt x="84" y="79"/>
                  </a:cubicBezTo>
                  <a:cubicBezTo>
                    <a:pt x="85" y="105"/>
                    <a:pt x="103" y="118"/>
                    <a:pt x="127" y="112"/>
                  </a:cubicBezTo>
                  <a:cubicBezTo>
                    <a:pt x="144" y="107"/>
                    <a:pt x="150" y="97"/>
                    <a:pt x="144" y="81"/>
                  </a:cubicBezTo>
                  <a:cubicBezTo>
                    <a:pt x="141" y="74"/>
                    <a:pt x="135" y="68"/>
                    <a:pt x="135" y="61"/>
                  </a:cubicBezTo>
                  <a:cubicBezTo>
                    <a:pt x="135" y="50"/>
                    <a:pt x="136" y="35"/>
                    <a:pt x="142" y="29"/>
                  </a:cubicBezTo>
                  <a:cubicBezTo>
                    <a:pt x="149" y="24"/>
                    <a:pt x="166" y="23"/>
                    <a:pt x="175" y="28"/>
                  </a:cubicBezTo>
                  <a:cubicBezTo>
                    <a:pt x="182" y="31"/>
                    <a:pt x="186" y="45"/>
                    <a:pt x="188" y="55"/>
                  </a:cubicBezTo>
                  <a:cubicBezTo>
                    <a:pt x="189" y="63"/>
                    <a:pt x="184" y="72"/>
                    <a:pt x="182" y="80"/>
                  </a:cubicBezTo>
                  <a:cubicBezTo>
                    <a:pt x="178" y="93"/>
                    <a:pt x="176" y="106"/>
                    <a:pt x="193" y="111"/>
                  </a:cubicBezTo>
                  <a:cubicBezTo>
                    <a:pt x="212" y="116"/>
                    <a:pt x="231" y="109"/>
                    <a:pt x="233" y="93"/>
                  </a:cubicBezTo>
                  <a:cubicBezTo>
                    <a:pt x="235" y="71"/>
                    <a:pt x="232" y="49"/>
                    <a:pt x="232" y="27"/>
                  </a:cubicBezTo>
                  <a:cubicBezTo>
                    <a:pt x="232" y="20"/>
                    <a:pt x="230" y="10"/>
                    <a:pt x="234" y="7"/>
                  </a:cubicBezTo>
                  <a:cubicBezTo>
                    <a:pt x="239" y="3"/>
                    <a:pt x="248" y="3"/>
                    <a:pt x="255" y="4"/>
                  </a:cubicBezTo>
                  <a:cubicBezTo>
                    <a:pt x="275" y="7"/>
                    <a:pt x="294" y="10"/>
                    <a:pt x="313" y="16"/>
                  </a:cubicBezTo>
                  <a:cubicBezTo>
                    <a:pt x="320" y="18"/>
                    <a:pt x="331" y="27"/>
                    <a:pt x="331" y="34"/>
                  </a:cubicBezTo>
                  <a:cubicBezTo>
                    <a:pt x="332" y="47"/>
                    <a:pt x="321" y="47"/>
                    <a:pt x="309" y="45"/>
                  </a:cubicBezTo>
                  <a:cubicBezTo>
                    <a:pt x="285" y="40"/>
                    <a:pt x="280" y="45"/>
                    <a:pt x="279" y="70"/>
                  </a:cubicBezTo>
                  <a:cubicBezTo>
                    <a:pt x="279" y="93"/>
                    <a:pt x="278" y="116"/>
                    <a:pt x="275" y="139"/>
                  </a:cubicBezTo>
                  <a:cubicBezTo>
                    <a:pt x="273" y="168"/>
                    <a:pt x="264" y="175"/>
                    <a:pt x="236" y="175"/>
                  </a:cubicBezTo>
                  <a:cubicBezTo>
                    <a:pt x="228" y="174"/>
                    <a:pt x="219" y="172"/>
                    <a:pt x="211" y="173"/>
                  </a:cubicBezTo>
                  <a:cubicBezTo>
                    <a:pt x="203" y="173"/>
                    <a:pt x="190" y="177"/>
                    <a:pt x="190" y="180"/>
                  </a:cubicBezTo>
                  <a:cubicBezTo>
                    <a:pt x="189" y="190"/>
                    <a:pt x="191" y="204"/>
                    <a:pt x="197" y="208"/>
                  </a:cubicBezTo>
                  <a:cubicBezTo>
                    <a:pt x="225" y="226"/>
                    <a:pt x="257" y="223"/>
                    <a:pt x="287" y="212"/>
                  </a:cubicBezTo>
                  <a:cubicBezTo>
                    <a:pt x="293" y="210"/>
                    <a:pt x="297" y="199"/>
                    <a:pt x="300" y="192"/>
                  </a:cubicBezTo>
                  <a:cubicBezTo>
                    <a:pt x="303" y="183"/>
                    <a:pt x="301" y="173"/>
                    <a:pt x="305" y="165"/>
                  </a:cubicBezTo>
                  <a:cubicBezTo>
                    <a:pt x="307" y="158"/>
                    <a:pt x="317" y="149"/>
                    <a:pt x="321" y="150"/>
                  </a:cubicBezTo>
                  <a:cubicBezTo>
                    <a:pt x="328" y="152"/>
                    <a:pt x="339" y="161"/>
                    <a:pt x="339" y="166"/>
                  </a:cubicBezTo>
                  <a:cubicBezTo>
                    <a:pt x="338" y="188"/>
                    <a:pt x="336" y="210"/>
                    <a:pt x="331" y="231"/>
                  </a:cubicBezTo>
                  <a:cubicBezTo>
                    <a:pt x="325" y="253"/>
                    <a:pt x="305" y="259"/>
                    <a:pt x="285" y="258"/>
                  </a:cubicBezTo>
                  <a:cubicBezTo>
                    <a:pt x="242" y="257"/>
                    <a:pt x="198" y="253"/>
                    <a:pt x="154" y="250"/>
                  </a:cubicBezTo>
                  <a:cubicBezTo>
                    <a:pt x="149" y="249"/>
                    <a:pt x="141" y="248"/>
                    <a:pt x="137" y="251"/>
                  </a:cubicBezTo>
                  <a:cubicBezTo>
                    <a:pt x="131" y="256"/>
                    <a:pt x="124" y="264"/>
                    <a:pt x="125" y="270"/>
                  </a:cubicBezTo>
                  <a:cubicBezTo>
                    <a:pt x="125" y="276"/>
                    <a:pt x="134" y="286"/>
                    <a:pt x="140" y="286"/>
                  </a:cubicBezTo>
                  <a:cubicBezTo>
                    <a:pt x="198" y="288"/>
                    <a:pt x="257" y="288"/>
                    <a:pt x="315" y="289"/>
                  </a:cubicBezTo>
                  <a:cubicBezTo>
                    <a:pt x="321" y="289"/>
                    <a:pt x="328" y="286"/>
                    <a:pt x="333" y="288"/>
                  </a:cubicBezTo>
                  <a:cubicBezTo>
                    <a:pt x="340" y="291"/>
                    <a:pt x="348" y="297"/>
                    <a:pt x="350" y="304"/>
                  </a:cubicBezTo>
                  <a:cubicBezTo>
                    <a:pt x="351" y="309"/>
                    <a:pt x="348" y="320"/>
                    <a:pt x="343" y="324"/>
                  </a:cubicBezTo>
                  <a:cubicBezTo>
                    <a:pt x="336" y="329"/>
                    <a:pt x="326" y="330"/>
                    <a:pt x="317" y="330"/>
                  </a:cubicBezTo>
                  <a:cubicBezTo>
                    <a:pt x="227" y="331"/>
                    <a:pt x="136" y="331"/>
                    <a:pt x="45" y="331"/>
                  </a:cubicBezTo>
                  <a:cubicBezTo>
                    <a:pt x="16" y="331"/>
                    <a:pt x="7" y="325"/>
                    <a:pt x="3" y="295"/>
                  </a:cubicBezTo>
                  <a:cubicBezTo>
                    <a:pt x="0" y="271"/>
                    <a:pt x="3" y="245"/>
                    <a:pt x="6" y="221"/>
                  </a:cubicBezTo>
                  <a:cubicBezTo>
                    <a:pt x="7" y="214"/>
                    <a:pt x="21" y="209"/>
                    <a:pt x="29" y="204"/>
                  </a:cubicBezTo>
                  <a:cubicBezTo>
                    <a:pt x="33" y="211"/>
                    <a:pt x="38" y="218"/>
                    <a:pt x="39" y="225"/>
                  </a:cubicBezTo>
                  <a:cubicBezTo>
                    <a:pt x="43" y="240"/>
                    <a:pt x="42" y="255"/>
                    <a:pt x="47" y="268"/>
                  </a:cubicBezTo>
                  <a:cubicBezTo>
                    <a:pt x="49" y="274"/>
                    <a:pt x="59" y="278"/>
                    <a:pt x="65" y="283"/>
                  </a:cubicBezTo>
                  <a:cubicBezTo>
                    <a:pt x="67" y="276"/>
                    <a:pt x="70" y="270"/>
                    <a:pt x="70" y="263"/>
                  </a:cubicBezTo>
                  <a:cubicBezTo>
                    <a:pt x="71" y="257"/>
                    <a:pt x="68" y="250"/>
                    <a:pt x="68" y="243"/>
                  </a:cubicBezTo>
                  <a:cubicBezTo>
                    <a:pt x="67" y="210"/>
                    <a:pt x="71" y="207"/>
                    <a:pt x="104" y="210"/>
                  </a:cubicBezTo>
                  <a:cubicBezTo>
                    <a:pt x="110" y="211"/>
                    <a:pt x="118" y="211"/>
                    <a:pt x="123" y="208"/>
                  </a:cubicBezTo>
                  <a:cubicBezTo>
                    <a:pt x="129" y="203"/>
                    <a:pt x="136" y="194"/>
                    <a:pt x="135" y="187"/>
                  </a:cubicBezTo>
                  <a:cubicBezTo>
                    <a:pt x="134" y="181"/>
                    <a:pt x="125" y="172"/>
                    <a:pt x="118" y="172"/>
                  </a:cubicBezTo>
                  <a:cubicBezTo>
                    <a:pt x="105" y="170"/>
                    <a:pt x="92" y="175"/>
                    <a:pt x="79" y="176"/>
                  </a:cubicBezTo>
                  <a:cubicBezTo>
                    <a:pt x="72" y="176"/>
                    <a:pt x="64" y="175"/>
                    <a:pt x="57" y="175"/>
                  </a:cubicBezTo>
                  <a:cubicBezTo>
                    <a:pt x="56" y="173"/>
                    <a:pt x="54" y="171"/>
                    <a:pt x="52"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9"/>
            <p:cNvSpPr/>
            <p:nvPr/>
          </p:nvSpPr>
          <p:spPr bwMode="auto">
            <a:xfrm>
              <a:off x="2057301" y="922326"/>
              <a:ext cx="297744" cy="283668"/>
            </a:xfrm>
            <a:custGeom>
              <a:avLst/>
              <a:gdLst>
                <a:gd name="T0" fmla="*/ 80 w 364"/>
                <a:gd name="T1" fmla="*/ 151 h 346"/>
                <a:gd name="T2" fmla="*/ 165 w 364"/>
                <a:gd name="T3" fmla="*/ 250 h 346"/>
                <a:gd name="T4" fmla="*/ 245 w 364"/>
                <a:gd name="T5" fmla="*/ 256 h 346"/>
                <a:gd name="T6" fmla="*/ 267 w 364"/>
                <a:gd name="T7" fmla="*/ 211 h 346"/>
                <a:gd name="T8" fmla="*/ 249 w 364"/>
                <a:gd name="T9" fmla="*/ 203 h 346"/>
                <a:gd name="T10" fmla="*/ 139 w 364"/>
                <a:gd name="T11" fmla="*/ 170 h 346"/>
                <a:gd name="T12" fmla="*/ 108 w 364"/>
                <a:gd name="T13" fmla="*/ 136 h 346"/>
                <a:gd name="T14" fmla="*/ 118 w 364"/>
                <a:gd name="T15" fmla="*/ 109 h 346"/>
                <a:gd name="T16" fmla="*/ 138 w 364"/>
                <a:gd name="T17" fmla="*/ 107 h 346"/>
                <a:gd name="T18" fmla="*/ 191 w 364"/>
                <a:gd name="T19" fmla="*/ 73 h 346"/>
                <a:gd name="T20" fmla="*/ 241 w 364"/>
                <a:gd name="T21" fmla="*/ 6 h 346"/>
                <a:gd name="T22" fmla="*/ 243 w 364"/>
                <a:gd name="T23" fmla="*/ 35 h 346"/>
                <a:gd name="T24" fmla="*/ 191 w 364"/>
                <a:gd name="T25" fmla="*/ 109 h 346"/>
                <a:gd name="T26" fmla="*/ 170 w 364"/>
                <a:gd name="T27" fmla="*/ 124 h 346"/>
                <a:gd name="T28" fmla="*/ 209 w 364"/>
                <a:gd name="T29" fmla="*/ 135 h 346"/>
                <a:gd name="T30" fmla="*/ 259 w 364"/>
                <a:gd name="T31" fmla="*/ 59 h 346"/>
                <a:gd name="T32" fmla="*/ 268 w 364"/>
                <a:gd name="T33" fmla="*/ 29 h 346"/>
                <a:gd name="T34" fmla="*/ 306 w 364"/>
                <a:gd name="T35" fmla="*/ 9 h 346"/>
                <a:gd name="T36" fmla="*/ 295 w 364"/>
                <a:gd name="T37" fmla="*/ 59 h 346"/>
                <a:gd name="T38" fmla="*/ 255 w 364"/>
                <a:gd name="T39" fmla="*/ 134 h 346"/>
                <a:gd name="T40" fmla="*/ 251 w 364"/>
                <a:gd name="T41" fmla="*/ 162 h 346"/>
                <a:gd name="T42" fmla="*/ 283 w 364"/>
                <a:gd name="T43" fmla="*/ 153 h 346"/>
                <a:gd name="T44" fmla="*/ 319 w 364"/>
                <a:gd name="T45" fmla="*/ 61 h 346"/>
                <a:gd name="T46" fmla="*/ 323 w 364"/>
                <a:gd name="T47" fmla="*/ 14 h 346"/>
                <a:gd name="T48" fmla="*/ 335 w 364"/>
                <a:gd name="T49" fmla="*/ 0 h 346"/>
                <a:gd name="T50" fmla="*/ 357 w 364"/>
                <a:gd name="T51" fmla="*/ 9 h 346"/>
                <a:gd name="T52" fmla="*/ 364 w 364"/>
                <a:gd name="T53" fmla="*/ 49 h 346"/>
                <a:gd name="T54" fmla="*/ 318 w 364"/>
                <a:gd name="T55" fmla="*/ 173 h 346"/>
                <a:gd name="T56" fmla="*/ 326 w 364"/>
                <a:gd name="T57" fmla="*/ 257 h 346"/>
                <a:gd name="T58" fmla="*/ 317 w 364"/>
                <a:gd name="T59" fmla="*/ 289 h 346"/>
                <a:gd name="T60" fmla="*/ 266 w 364"/>
                <a:gd name="T61" fmla="*/ 292 h 346"/>
                <a:gd name="T62" fmla="*/ 221 w 364"/>
                <a:gd name="T63" fmla="*/ 319 h 346"/>
                <a:gd name="T64" fmla="*/ 190 w 364"/>
                <a:gd name="T65" fmla="*/ 342 h 346"/>
                <a:gd name="T66" fmla="*/ 165 w 364"/>
                <a:gd name="T67" fmla="*/ 325 h 346"/>
                <a:gd name="T68" fmla="*/ 152 w 364"/>
                <a:gd name="T69" fmla="*/ 298 h 346"/>
                <a:gd name="T70" fmla="*/ 97 w 364"/>
                <a:gd name="T71" fmla="*/ 295 h 346"/>
                <a:gd name="T72" fmla="*/ 77 w 364"/>
                <a:gd name="T73" fmla="*/ 317 h 346"/>
                <a:gd name="T74" fmla="*/ 16 w 364"/>
                <a:gd name="T75" fmla="*/ 334 h 346"/>
                <a:gd name="T76" fmla="*/ 14 w 364"/>
                <a:gd name="T77" fmla="*/ 315 h 346"/>
                <a:gd name="T78" fmla="*/ 64 w 364"/>
                <a:gd name="T79" fmla="*/ 284 h 346"/>
                <a:gd name="T80" fmla="*/ 72 w 364"/>
                <a:gd name="T81" fmla="*/ 237 h 346"/>
                <a:gd name="T82" fmla="*/ 46 w 364"/>
                <a:gd name="T83" fmla="*/ 233 h 346"/>
                <a:gd name="T84" fmla="*/ 16 w 364"/>
                <a:gd name="T85" fmla="*/ 252 h 346"/>
                <a:gd name="T86" fmla="*/ 0 w 364"/>
                <a:gd name="T87" fmla="*/ 250 h 346"/>
                <a:gd name="T88" fmla="*/ 3 w 364"/>
                <a:gd name="T89" fmla="*/ 234 h 346"/>
                <a:gd name="T90" fmla="*/ 10 w 364"/>
                <a:gd name="T91" fmla="*/ 227 h 346"/>
                <a:gd name="T92" fmla="*/ 68 w 364"/>
                <a:gd name="T93" fmla="*/ 168 h 346"/>
                <a:gd name="T94" fmla="*/ 80 w 364"/>
                <a:gd name="T95" fmla="*/ 1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4" h="346">
                  <a:moveTo>
                    <a:pt x="80" y="151"/>
                  </a:moveTo>
                  <a:cubicBezTo>
                    <a:pt x="92" y="203"/>
                    <a:pt x="125" y="230"/>
                    <a:pt x="165" y="250"/>
                  </a:cubicBezTo>
                  <a:cubicBezTo>
                    <a:pt x="190" y="262"/>
                    <a:pt x="217" y="268"/>
                    <a:pt x="245" y="256"/>
                  </a:cubicBezTo>
                  <a:cubicBezTo>
                    <a:pt x="264" y="247"/>
                    <a:pt x="274" y="229"/>
                    <a:pt x="267" y="211"/>
                  </a:cubicBezTo>
                  <a:cubicBezTo>
                    <a:pt x="265" y="206"/>
                    <a:pt x="255" y="203"/>
                    <a:pt x="249" y="203"/>
                  </a:cubicBezTo>
                  <a:cubicBezTo>
                    <a:pt x="210" y="200"/>
                    <a:pt x="171" y="194"/>
                    <a:pt x="139" y="170"/>
                  </a:cubicBezTo>
                  <a:cubicBezTo>
                    <a:pt x="127" y="161"/>
                    <a:pt x="117" y="148"/>
                    <a:pt x="108" y="136"/>
                  </a:cubicBezTo>
                  <a:cubicBezTo>
                    <a:pt x="98" y="123"/>
                    <a:pt x="105" y="114"/>
                    <a:pt x="118" y="109"/>
                  </a:cubicBezTo>
                  <a:cubicBezTo>
                    <a:pt x="125" y="107"/>
                    <a:pt x="132" y="108"/>
                    <a:pt x="138" y="107"/>
                  </a:cubicBezTo>
                  <a:cubicBezTo>
                    <a:pt x="162" y="106"/>
                    <a:pt x="181" y="97"/>
                    <a:pt x="191" y="73"/>
                  </a:cubicBezTo>
                  <a:cubicBezTo>
                    <a:pt x="202" y="49"/>
                    <a:pt x="214" y="26"/>
                    <a:pt x="241" y="6"/>
                  </a:cubicBezTo>
                  <a:cubicBezTo>
                    <a:pt x="242" y="19"/>
                    <a:pt x="245" y="27"/>
                    <a:pt x="243" y="35"/>
                  </a:cubicBezTo>
                  <a:cubicBezTo>
                    <a:pt x="236" y="66"/>
                    <a:pt x="218" y="91"/>
                    <a:pt x="191" y="109"/>
                  </a:cubicBezTo>
                  <a:cubicBezTo>
                    <a:pt x="184" y="114"/>
                    <a:pt x="177" y="119"/>
                    <a:pt x="170" y="124"/>
                  </a:cubicBezTo>
                  <a:cubicBezTo>
                    <a:pt x="181" y="141"/>
                    <a:pt x="193" y="144"/>
                    <a:pt x="209" y="135"/>
                  </a:cubicBezTo>
                  <a:cubicBezTo>
                    <a:pt x="239" y="119"/>
                    <a:pt x="250" y="90"/>
                    <a:pt x="259" y="59"/>
                  </a:cubicBezTo>
                  <a:cubicBezTo>
                    <a:pt x="262" y="49"/>
                    <a:pt x="264" y="39"/>
                    <a:pt x="268" y="29"/>
                  </a:cubicBezTo>
                  <a:cubicBezTo>
                    <a:pt x="274" y="16"/>
                    <a:pt x="282" y="5"/>
                    <a:pt x="306" y="9"/>
                  </a:cubicBezTo>
                  <a:cubicBezTo>
                    <a:pt x="302" y="26"/>
                    <a:pt x="302" y="44"/>
                    <a:pt x="295" y="59"/>
                  </a:cubicBezTo>
                  <a:cubicBezTo>
                    <a:pt x="284" y="85"/>
                    <a:pt x="267" y="109"/>
                    <a:pt x="255" y="134"/>
                  </a:cubicBezTo>
                  <a:cubicBezTo>
                    <a:pt x="251" y="142"/>
                    <a:pt x="252" y="153"/>
                    <a:pt x="251" y="162"/>
                  </a:cubicBezTo>
                  <a:cubicBezTo>
                    <a:pt x="262" y="159"/>
                    <a:pt x="275" y="160"/>
                    <a:pt x="283" y="153"/>
                  </a:cubicBezTo>
                  <a:cubicBezTo>
                    <a:pt x="309" y="129"/>
                    <a:pt x="317" y="96"/>
                    <a:pt x="319" y="61"/>
                  </a:cubicBezTo>
                  <a:cubicBezTo>
                    <a:pt x="320" y="46"/>
                    <a:pt x="321" y="30"/>
                    <a:pt x="323" y="14"/>
                  </a:cubicBezTo>
                  <a:cubicBezTo>
                    <a:pt x="324" y="9"/>
                    <a:pt x="331" y="0"/>
                    <a:pt x="335" y="0"/>
                  </a:cubicBezTo>
                  <a:cubicBezTo>
                    <a:pt x="343" y="0"/>
                    <a:pt x="354" y="4"/>
                    <a:pt x="357" y="9"/>
                  </a:cubicBezTo>
                  <a:cubicBezTo>
                    <a:pt x="362" y="21"/>
                    <a:pt x="364" y="36"/>
                    <a:pt x="364" y="49"/>
                  </a:cubicBezTo>
                  <a:cubicBezTo>
                    <a:pt x="364" y="96"/>
                    <a:pt x="346" y="136"/>
                    <a:pt x="318" y="173"/>
                  </a:cubicBezTo>
                  <a:cubicBezTo>
                    <a:pt x="304" y="193"/>
                    <a:pt x="309" y="240"/>
                    <a:pt x="326" y="257"/>
                  </a:cubicBezTo>
                  <a:cubicBezTo>
                    <a:pt x="339" y="269"/>
                    <a:pt x="335" y="286"/>
                    <a:pt x="317" y="289"/>
                  </a:cubicBezTo>
                  <a:cubicBezTo>
                    <a:pt x="300" y="293"/>
                    <a:pt x="283" y="294"/>
                    <a:pt x="266" y="292"/>
                  </a:cubicBezTo>
                  <a:cubicBezTo>
                    <a:pt x="236" y="288"/>
                    <a:pt x="232" y="291"/>
                    <a:pt x="221" y="319"/>
                  </a:cubicBezTo>
                  <a:cubicBezTo>
                    <a:pt x="217" y="329"/>
                    <a:pt x="202" y="337"/>
                    <a:pt x="190" y="342"/>
                  </a:cubicBezTo>
                  <a:cubicBezTo>
                    <a:pt x="178" y="346"/>
                    <a:pt x="169" y="337"/>
                    <a:pt x="165" y="325"/>
                  </a:cubicBezTo>
                  <a:cubicBezTo>
                    <a:pt x="161" y="315"/>
                    <a:pt x="157" y="306"/>
                    <a:pt x="152" y="298"/>
                  </a:cubicBezTo>
                  <a:cubicBezTo>
                    <a:pt x="137" y="278"/>
                    <a:pt x="114" y="277"/>
                    <a:pt x="97" y="295"/>
                  </a:cubicBezTo>
                  <a:cubicBezTo>
                    <a:pt x="90" y="302"/>
                    <a:pt x="83" y="309"/>
                    <a:pt x="77" y="317"/>
                  </a:cubicBezTo>
                  <a:cubicBezTo>
                    <a:pt x="60" y="335"/>
                    <a:pt x="38" y="337"/>
                    <a:pt x="16" y="334"/>
                  </a:cubicBezTo>
                  <a:cubicBezTo>
                    <a:pt x="2" y="332"/>
                    <a:pt x="6" y="321"/>
                    <a:pt x="14" y="315"/>
                  </a:cubicBezTo>
                  <a:cubicBezTo>
                    <a:pt x="30" y="304"/>
                    <a:pt x="47" y="294"/>
                    <a:pt x="64" y="284"/>
                  </a:cubicBezTo>
                  <a:cubicBezTo>
                    <a:pt x="85" y="272"/>
                    <a:pt x="88" y="256"/>
                    <a:pt x="72" y="237"/>
                  </a:cubicBezTo>
                  <a:cubicBezTo>
                    <a:pt x="64" y="228"/>
                    <a:pt x="56" y="227"/>
                    <a:pt x="46" y="233"/>
                  </a:cubicBezTo>
                  <a:cubicBezTo>
                    <a:pt x="36" y="240"/>
                    <a:pt x="27" y="247"/>
                    <a:pt x="16" y="252"/>
                  </a:cubicBezTo>
                  <a:cubicBezTo>
                    <a:pt x="12" y="254"/>
                    <a:pt x="6" y="251"/>
                    <a:pt x="0" y="250"/>
                  </a:cubicBezTo>
                  <a:cubicBezTo>
                    <a:pt x="1" y="245"/>
                    <a:pt x="1" y="239"/>
                    <a:pt x="3" y="234"/>
                  </a:cubicBezTo>
                  <a:cubicBezTo>
                    <a:pt x="4" y="231"/>
                    <a:pt x="8" y="230"/>
                    <a:pt x="10" y="227"/>
                  </a:cubicBezTo>
                  <a:cubicBezTo>
                    <a:pt x="30" y="208"/>
                    <a:pt x="49" y="188"/>
                    <a:pt x="68" y="168"/>
                  </a:cubicBezTo>
                  <a:cubicBezTo>
                    <a:pt x="71" y="164"/>
                    <a:pt x="74" y="160"/>
                    <a:pt x="8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0"/>
            <p:cNvSpPr/>
            <p:nvPr/>
          </p:nvSpPr>
          <p:spPr bwMode="auto">
            <a:xfrm>
              <a:off x="1949281" y="1249141"/>
              <a:ext cx="74359" cy="268979"/>
            </a:xfrm>
            <a:custGeom>
              <a:avLst/>
              <a:gdLst>
                <a:gd name="T0" fmla="*/ 91 w 91"/>
                <a:gd name="T1" fmla="*/ 1 h 328"/>
                <a:gd name="T2" fmla="*/ 91 w 91"/>
                <a:gd name="T3" fmla="*/ 103 h 328"/>
                <a:gd name="T4" fmla="*/ 73 w 91"/>
                <a:gd name="T5" fmla="*/ 147 h 328"/>
                <a:gd name="T6" fmla="*/ 52 w 91"/>
                <a:gd name="T7" fmla="*/ 239 h 328"/>
                <a:gd name="T8" fmla="*/ 73 w 91"/>
                <a:gd name="T9" fmla="*/ 304 h 328"/>
                <a:gd name="T10" fmla="*/ 76 w 91"/>
                <a:gd name="T11" fmla="*/ 327 h 328"/>
                <a:gd name="T12" fmla="*/ 25 w 91"/>
                <a:gd name="T13" fmla="*/ 326 h 328"/>
                <a:gd name="T14" fmla="*/ 3 w 91"/>
                <a:gd name="T15" fmla="*/ 299 h 328"/>
                <a:gd name="T16" fmla="*/ 13 w 91"/>
                <a:gd name="T17" fmla="*/ 179 h 328"/>
                <a:gd name="T18" fmla="*/ 36 w 91"/>
                <a:gd name="T19" fmla="*/ 143 h 328"/>
                <a:gd name="T20" fmla="*/ 55 w 91"/>
                <a:gd name="T21" fmla="*/ 57 h 328"/>
                <a:gd name="T22" fmla="*/ 42 w 91"/>
                <a:gd name="T23" fmla="*/ 48 h 328"/>
                <a:gd name="T24" fmla="*/ 13 w 91"/>
                <a:gd name="T25" fmla="*/ 44 h 328"/>
                <a:gd name="T26" fmla="*/ 0 w 91"/>
                <a:gd name="T27" fmla="*/ 33 h 328"/>
                <a:gd name="T28" fmla="*/ 9 w 91"/>
                <a:gd name="T29" fmla="*/ 18 h 328"/>
                <a:gd name="T30" fmla="*/ 79 w 91"/>
                <a:gd name="T31" fmla="*/ 0 h 328"/>
                <a:gd name="T32" fmla="*/ 91 w 91"/>
                <a:gd name="T33" fmla="*/ 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328">
                  <a:moveTo>
                    <a:pt x="91" y="1"/>
                  </a:moveTo>
                  <a:cubicBezTo>
                    <a:pt x="91" y="37"/>
                    <a:pt x="90" y="70"/>
                    <a:pt x="91" y="103"/>
                  </a:cubicBezTo>
                  <a:cubicBezTo>
                    <a:pt x="91" y="120"/>
                    <a:pt x="88" y="136"/>
                    <a:pt x="73" y="147"/>
                  </a:cubicBezTo>
                  <a:cubicBezTo>
                    <a:pt x="43" y="172"/>
                    <a:pt x="44" y="205"/>
                    <a:pt x="52" y="239"/>
                  </a:cubicBezTo>
                  <a:cubicBezTo>
                    <a:pt x="57" y="261"/>
                    <a:pt x="66" y="282"/>
                    <a:pt x="73" y="304"/>
                  </a:cubicBezTo>
                  <a:cubicBezTo>
                    <a:pt x="75" y="311"/>
                    <a:pt x="75" y="318"/>
                    <a:pt x="76" y="327"/>
                  </a:cubicBezTo>
                  <a:cubicBezTo>
                    <a:pt x="57" y="327"/>
                    <a:pt x="41" y="328"/>
                    <a:pt x="25" y="326"/>
                  </a:cubicBezTo>
                  <a:cubicBezTo>
                    <a:pt x="10" y="325"/>
                    <a:pt x="2" y="317"/>
                    <a:pt x="3" y="299"/>
                  </a:cubicBezTo>
                  <a:cubicBezTo>
                    <a:pt x="7" y="259"/>
                    <a:pt x="7" y="219"/>
                    <a:pt x="13" y="179"/>
                  </a:cubicBezTo>
                  <a:cubicBezTo>
                    <a:pt x="15" y="166"/>
                    <a:pt x="26" y="153"/>
                    <a:pt x="36" y="143"/>
                  </a:cubicBezTo>
                  <a:cubicBezTo>
                    <a:pt x="60" y="118"/>
                    <a:pt x="58" y="88"/>
                    <a:pt x="55" y="57"/>
                  </a:cubicBezTo>
                  <a:cubicBezTo>
                    <a:pt x="55" y="54"/>
                    <a:pt x="47" y="49"/>
                    <a:pt x="42" y="48"/>
                  </a:cubicBezTo>
                  <a:cubicBezTo>
                    <a:pt x="33" y="46"/>
                    <a:pt x="22" y="46"/>
                    <a:pt x="13" y="44"/>
                  </a:cubicBezTo>
                  <a:cubicBezTo>
                    <a:pt x="8" y="42"/>
                    <a:pt x="1" y="37"/>
                    <a:pt x="0" y="33"/>
                  </a:cubicBezTo>
                  <a:cubicBezTo>
                    <a:pt x="0" y="28"/>
                    <a:pt x="5" y="19"/>
                    <a:pt x="9" y="18"/>
                  </a:cubicBezTo>
                  <a:cubicBezTo>
                    <a:pt x="32" y="11"/>
                    <a:pt x="56" y="6"/>
                    <a:pt x="79" y="0"/>
                  </a:cubicBezTo>
                  <a:cubicBezTo>
                    <a:pt x="82" y="0"/>
                    <a:pt x="86" y="1"/>
                    <a:pt x="9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1"/>
            <p:cNvSpPr/>
            <p:nvPr/>
          </p:nvSpPr>
          <p:spPr bwMode="auto">
            <a:xfrm>
              <a:off x="2041695" y="922326"/>
              <a:ext cx="153921" cy="155757"/>
            </a:xfrm>
            <a:custGeom>
              <a:avLst/>
              <a:gdLst>
                <a:gd name="T0" fmla="*/ 6 w 188"/>
                <a:gd name="T1" fmla="*/ 14 h 190"/>
                <a:gd name="T2" fmla="*/ 63 w 188"/>
                <a:gd name="T3" fmla="*/ 21 h 190"/>
                <a:gd name="T4" fmla="*/ 142 w 188"/>
                <a:gd name="T5" fmla="*/ 37 h 190"/>
                <a:gd name="T6" fmla="*/ 174 w 188"/>
                <a:gd name="T7" fmla="*/ 16 h 190"/>
                <a:gd name="T8" fmla="*/ 182 w 188"/>
                <a:gd name="T9" fmla="*/ 40 h 190"/>
                <a:gd name="T10" fmla="*/ 120 w 188"/>
                <a:gd name="T11" fmla="*/ 79 h 190"/>
                <a:gd name="T12" fmla="*/ 81 w 188"/>
                <a:gd name="T13" fmla="*/ 109 h 190"/>
                <a:gd name="T14" fmla="*/ 45 w 188"/>
                <a:gd name="T15" fmla="*/ 169 h 190"/>
                <a:gd name="T16" fmla="*/ 12 w 188"/>
                <a:gd name="T17" fmla="*/ 174 h 190"/>
                <a:gd name="T18" fmla="*/ 18 w 188"/>
                <a:gd name="T19" fmla="*/ 140 h 190"/>
                <a:gd name="T20" fmla="*/ 39 w 188"/>
                <a:gd name="T21" fmla="*/ 118 h 190"/>
                <a:gd name="T22" fmla="*/ 41 w 188"/>
                <a:gd name="T23" fmla="*/ 56 h 190"/>
                <a:gd name="T24" fmla="*/ 6 w 188"/>
                <a:gd name="T25" fmla="*/ 1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90">
                  <a:moveTo>
                    <a:pt x="6" y="14"/>
                  </a:moveTo>
                  <a:cubicBezTo>
                    <a:pt x="29" y="0"/>
                    <a:pt x="50" y="4"/>
                    <a:pt x="63" y="21"/>
                  </a:cubicBezTo>
                  <a:cubicBezTo>
                    <a:pt x="87" y="55"/>
                    <a:pt x="107" y="59"/>
                    <a:pt x="142" y="37"/>
                  </a:cubicBezTo>
                  <a:cubicBezTo>
                    <a:pt x="153" y="31"/>
                    <a:pt x="163" y="23"/>
                    <a:pt x="174" y="16"/>
                  </a:cubicBezTo>
                  <a:cubicBezTo>
                    <a:pt x="187" y="21"/>
                    <a:pt x="188" y="29"/>
                    <a:pt x="182" y="40"/>
                  </a:cubicBezTo>
                  <a:cubicBezTo>
                    <a:pt x="168" y="64"/>
                    <a:pt x="147" y="78"/>
                    <a:pt x="120" y="79"/>
                  </a:cubicBezTo>
                  <a:cubicBezTo>
                    <a:pt x="99" y="79"/>
                    <a:pt x="89" y="88"/>
                    <a:pt x="81" y="109"/>
                  </a:cubicBezTo>
                  <a:cubicBezTo>
                    <a:pt x="74" y="131"/>
                    <a:pt x="59" y="150"/>
                    <a:pt x="45" y="169"/>
                  </a:cubicBezTo>
                  <a:cubicBezTo>
                    <a:pt x="38" y="178"/>
                    <a:pt x="25" y="190"/>
                    <a:pt x="12" y="174"/>
                  </a:cubicBezTo>
                  <a:cubicBezTo>
                    <a:pt x="0" y="161"/>
                    <a:pt x="8" y="150"/>
                    <a:pt x="18" y="140"/>
                  </a:cubicBezTo>
                  <a:cubicBezTo>
                    <a:pt x="26" y="133"/>
                    <a:pt x="33" y="126"/>
                    <a:pt x="39" y="118"/>
                  </a:cubicBezTo>
                  <a:cubicBezTo>
                    <a:pt x="58" y="94"/>
                    <a:pt x="59" y="81"/>
                    <a:pt x="41" y="56"/>
                  </a:cubicBezTo>
                  <a:cubicBezTo>
                    <a:pt x="31" y="41"/>
                    <a:pt x="18" y="29"/>
                    <a:pt x="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1" name="标题 1"/>
          <p:cNvSpPr>
            <a:spLocks noGrp="1"/>
          </p:cNvSpPr>
          <p:nvPr>
            <p:ph type="title"/>
          </p:nvPr>
        </p:nvSpPr>
        <p:spPr>
          <a:xfrm>
            <a:off x="1768024" y="209027"/>
            <a:ext cx="8655953" cy="601075"/>
          </a:xfrm>
          <a:prstGeom prst="rect">
            <a:avLst/>
          </a:prstGeom>
        </p:spPr>
        <p:txBody>
          <a:bodyPr lIns="0" rIns="0" anchor="ctr">
            <a:normAutofit/>
          </a:bodyPr>
          <a:lstStyle>
            <a:lvl1pPr algn="ctr">
              <a:defRPr sz="32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endParaRPr lang="zh-CN" altLang="en-US" dirty="0"/>
          </a:p>
        </p:txBody>
      </p:sp>
      <p:cxnSp>
        <p:nvCxnSpPr>
          <p:cNvPr id="84" name="直接连接符 83" hidden="1"/>
          <p:cNvCxnSpPr/>
          <p:nvPr userDrawn="1"/>
        </p:nvCxnSpPr>
        <p:spPr>
          <a:xfrm rot="5400000">
            <a:off x="702289" y="507839"/>
            <a:ext cx="40445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5" name="矩形 84" hidden="1"/>
          <p:cNvSpPr/>
          <p:nvPr userDrawn="1"/>
        </p:nvSpPr>
        <p:spPr>
          <a:xfrm>
            <a:off x="869887" y="-22274"/>
            <a:ext cx="236852" cy="808281"/>
          </a:xfrm>
          <a:prstGeom prst="rect">
            <a:avLst/>
          </a:pr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占位符 87"/>
          <p:cNvSpPr>
            <a:spLocks noGrp="1"/>
          </p:cNvSpPr>
          <p:nvPr>
            <p:ph type="body" sz="quarter" idx="13"/>
          </p:nvPr>
        </p:nvSpPr>
        <p:spPr>
          <a:xfrm>
            <a:off x="3588785" y="827088"/>
            <a:ext cx="5014430" cy="601662"/>
          </a:xfrm>
          <a:prstGeom prst="rect">
            <a:avLst/>
          </a:prstGeom>
        </p:spPr>
        <p:txBody>
          <a:bodyPr/>
          <a:lstStyle>
            <a:lvl1pPr marL="0" indent="0" algn="ctr">
              <a:buNone/>
              <a:defRPr sz="1800" b="1">
                <a:solidFill>
                  <a:schemeClr val="tx2"/>
                </a:solidFill>
                <a:latin typeface="方正准雅宋简体" panose="02000000000000000000" pitchFamily="2" charset="-122"/>
                <a:ea typeface="方正准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副标题 2"/>
          <p:cNvSpPr txBox="1"/>
          <p:nvPr userDrawn="1"/>
        </p:nvSpPr>
        <p:spPr>
          <a:xfrm>
            <a:off x="1515340" y="4747371"/>
            <a:ext cx="2812728" cy="617036"/>
          </a:xfrm>
          <a:prstGeom prst="rect">
            <a:avLst/>
          </a:prstGeom>
          <a:solidFill>
            <a:srgbClr val="04428A"/>
          </a:solid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zh-CN" altLang="en-US" sz="2000" b="1" dirty="0">
              <a:solidFill>
                <a:schemeClr val="bg1"/>
              </a:solidFill>
              <a:latin typeface="+mj-ea"/>
              <a:ea typeface="+mj-ea"/>
            </a:endParaRPr>
          </a:p>
        </p:txBody>
      </p:sp>
      <p:sp>
        <p:nvSpPr>
          <p:cNvPr id="81" name="副标题 2"/>
          <p:cNvSpPr txBox="1"/>
          <p:nvPr userDrawn="1"/>
        </p:nvSpPr>
        <p:spPr>
          <a:xfrm>
            <a:off x="1515340" y="3841753"/>
            <a:ext cx="3225354" cy="617036"/>
          </a:xfrm>
          <a:prstGeom prst="rect">
            <a:avLst/>
          </a:prstGeom>
        </p:spPr>
        <p:txBody>
          <a:bodyPr vert="horz" lIns="0" tIns="45720" rIns="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4428A"/>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1400" b="1" kern="1200" dirty="0">
                <a:solidFill>
                  <a:schemeClr val="tx1">
                    <a:lumMod val="75000"/>
                    <a:lumOff val="25000"/>
                  </a:schemeClr>
                </a:solidFill>
                <a:effectLst/>
                <a:latin typeface="+mn-lt"/>
                <a:ea typeface="+mn-ea"/>
                <a:cs typeface="+mn-cs"/>
              </a:rPr>
              <a:t>This Paper is On the Guidance and Mentor XXX support</a:t>
            </a:r>
            <a:endParaRPr lang="zh-CN" altLang="zh-CN" sz="1400" b="1" kern="1200" dirty="0">
              <a:solidFill>
                <a:schemeClr val="tx1">
                  <a:lumMod val="75000"/>
                  <a:lumOff val="25000"/>
                </a:schemeClr>
              </a:solidFill>
              <a:effectLst/>
              <a:latin typeface="+mn-lt"/>
              <a:ea typeface="+mn-ea"/>
              <a:cs typeface="+mn-cs"/>
            </a:endParaRPr>
          </a:p>
        </p:txBody>
      </p:sp>
      <p:sp>
        <p:nvSpPr>
          <p:cNvPr id="85" name="文本占位符 84"/>
          <p:cNvSpPr>
            <a:spLocks noGrp="1"/>
          </p:cNvSpPr>
          <p:nvPr>
            <p:ph type="body" sz="quarter" idx="14" hasCustomPrompt="1"/>
          </p:nvPr>
        </p:nvSpPr>
        <p:spPr>
          <a:xfrm>
            <a:off x="1515340" y="4747371"/>
            <a:ext cx="2743200" cy="617537"/>
          </a:xfrm>
          <a:prstGeom prst="rect">
            <a:avLst/>
          </a:prstGeom>
        </p:spPr>
        <p:txBody>
          <a:bodyPr anchor="ctr"/>
          <a:lstStyle>
            <a:lvl1pPr marL="0" indent="0" algn="l">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答辩人信息</a:t>
            </a:r>
            <a:endParaRPr lang="zh-CN" altLang="en-US" dirty="0"/>
          </a:p>
        </p:txBody>
      </p:sp>
      <p:grpSp>
        <p:nvGrpSpPr>
          <p:cNvPr id="87" name="Group 74"/>
          <p:cNvGrpSpPr>
            <a:grpSpLocks noChangeAspect="1"/>
          </p:cNvGrpSpPr>
          <p:nvPr userDrawn="1"/>
        </p:nvGrpSpPr>
        <p:grpSpPr bwMode="auto">
          <a:xfrm>
            <a:off x="1511922" y="1044653"/>
            <a:ext cx="2014537" cy="560387"/>
            <a:chOff x="954" y="660"/>
            <a:chExt cx="1269" cy="353"/>
          </a:xfrm>
        </p:grpSpPr>
        <p:sp>
          <p:nvSpPr>
            <p:cNvPr id="89"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0"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1"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2"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3"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4"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5"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6"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7"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8"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9"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0"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1"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2"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3"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4"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5"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6"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7"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8"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9"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0"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1"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2"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3"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4"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5"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6"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7"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8"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9"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0"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1"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2"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3"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4"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5"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6"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7"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8"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9"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0"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1"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2"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3"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4"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5"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6"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7"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8"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9"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0"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1"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2"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3"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4"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5"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6"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7"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8"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9"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0"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1"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2"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3"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4"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5"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grpSp>
      <p:sp>
        <p:nvSpPr>
          <p:cNvPr id="7" name="文本框 6"/>
          <p:cNvSpPr txBox="1"/>
          <p:nvPr userDrawn="1"/>
        </p:nvSpPr>
        <p:spPr>
          <a:xfrm>
            <a:off x="1511922" y="2249299"/>
            <a:ext cx="3228772" cy="840230"/>
          </a:xfrm>
          <a:prstGeom prst="rect">
            <a:avLst/>
          </a:prstGeom>
        </p:spPr>
        <p:txBody>
          <a:bodyPr vert="horz" lIns="0" tIns="45720" rIns="0" bIns="45720" rtlCol="0" anchor="ctr">
            <a:normAutofit fontScale="77500" lnSpcReduction="20000"/>
          </a:bodyPr>
          <a:lstStyle>
            <a:lvl1pPr>
              <a:lnSpc>
                <a:spcPct val="90000"/>
              </a:lnSpc>
              <a:spcBef>
                <a:spcPct val="0"/>
              </a:spcBef>
              <a:buNone/>
              <a:defRPr sz="5400" b="1">
                <a:solidFill>
                  <a:schemeClr val="tx1">
                    <a:lumMod val="75000"/>
                    <a:lumOff val="25000"/>
                  </a:schemeClr>
                </a:solidFill>
                <a:latin typeface="+mj-lt"/>
                <a:ea typeface="+mj-ea"/>
                <a:cs typeface="+mj-cs"/>
              </a:defRPr>
            </a:lvl1pPr>
          </a:lstStyle>
          <a:p>
            <a:pPr lvl="0"/>
            <a:r>
              <a:rPr lang="zh-CN" altLang="en-US" sz="5400" b="1" kern="1200" dirty="0">
                <a:solidFill>
                  <a:schemeClr val="tx1">
                    <a:lumMod val="75000"/>
                    <a:lumOff val="25000"/>
                  </a:schemeClr>
                </a:solidFill>
                <a:latin typeface="方正粗雅宋简体" panose="02000000000000000000" pitchFamily="2" charset="-122"/>
                <a:ea typeface="方正粗雅宋简体" panose="02000000000000000000" pitchFamily="2" charset="-122"/>
                <a:cs typeface="+mj-cs"/>
              </a:rPr>
              <a:t>感谢老师们的</a:t>
            </a:r>
            <a:endParaRPr lang="zh-CN" altLang="en-US" sz="5400" b="1" kern="1200" dirty="0">
              <a:solidFill>
                <a:schemeClr val="tx1">
                  <a:lumMod val="75000"/>
                  <a:lumOff val="25000"/>
                </a:schemeClr>
              </a:solidFill>
              <a:latin typeface="方正粗雅宋简体" panose="02000000000000000000" pitchFamily="2" charset="-122"/>
              <a:ea typeface="方正粗雅宋简体" panose="02000000000000000000" pitchFamily="2" charset="-122"/>
              <a:cs typeface="+mj-cs"/>
            </a:endParaRPr>
          </a:p>
        </p:txBody>
      </p:sp>
      <p:sp>
        <p:nvSpPr>
          <p:cNvPr id="156" name="文本框 155"/>
          <p:cNvSpPr txBox="1"/>
          <p:nvPr userDrawn="1"/>
        </p:nvSpPr>
        <p:spPr>
          <a:xfrm>
            <a:off x="1511922" y="2954420"/>
            <a:ext cx="2489551" cy="840230"/>
          </a:xfrm>
          <a:prstGeom prst="rect">
            <a:avLst/>
          </a:prstGeom>
        </p:spPr>
        <p:txBody>
          <a:bodyPr vert="horz" lIns="0" tIns="45720" rIns="0" bIns="45720" rtlCol="0" anchor="ctr">
            <a:normAutofit/>
          </a:bodyPr>
          <a:lstStyle>
            <a:lvl1pPr>
              <a:lnSpc>
                <a:spcPct val="90000"/>
              </a:lnSpc>
              <a:spcBef>
                <a:spcPct val="0"/>
              </a:spcBef>
              <a:buNone/>
              <a:defRPr sz="5400" b="1">
                <a:solidFill>
                  <a:schemeClr val="tx1">
                    <a:lumMod val="75000"/>
                    <a:lumOff val="25000"/>
                  </a:schemeClr>
                </a:solidFill>
                <a:latin typeface="+mj-lt"/>
                <a:ea typeface="+mj-ea"/>
                <a:cs typeface="+mj-cs"/>
              </a:defRPr>
            </a:lvl1pPr>
          </a:lstStyle>
          <a:p>
            <a:pPr lvl="0"/>
            <a:r>
              <a:rPr lang="zh-CN" altLang="en-US" sz="3600" b="1" kern="1200" dirty="0">
                <a:solidFill>
                  <a:srgbClr val="04428A"/>
                </a:solidFill>
                <a:latin typeface="方正粗雅宋简体" panose="02000000000000000000" pitchFamily="2" charset="-122"/>
                <a:ea typeface="方正粗雅宋简体" panose="02000000000000000000" pitchFamily="2" charset="-122"/>
                <a:cs typeface="+mn-cs"/>
              </a:rPr>
              <a:t>悉心指导</a:t>
            </a:r>
            <a:endParaRPr lang="zh-CN" altLang="en-US" sz="3600" b="1" kern="1200" dirty="0">
              <a:solidFill>
                <a:srgbClr val="04428A"/>
              </a:solidFill>
              <a:latin typeface="方正粗雅宋简体" panose="02000000000000000000" pitchFamily="2" charset="-122"/>
              <a:ea typeface="方正粗雅宋简体" panose="02000000000000000000"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image" Target="../media/image17.GI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8.xml"/><Relationship Id="rId4" Type="http://schemas.openxmlformats.org/officeDocument/2006/relationships/tags" Target="../tags/tag4.xml"/><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6.xml"/><Relationship Id="rId2" Type="http://schemas.openxmlformats.org/officeDocument/2006/relationships/image" Target="../media/image24.jpeg"/><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6.xml"/><Relationship Id="rId2" Type="http://schemas.openxmlformats.org/officeDocument/2006/relationships/image" Target="../media/image25.png"/><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8.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5.xml"/><Relationship Id="rId3" Type="http://schemas.microsoft.com/office/2007/relationships/hdphoto" Target="../media/image11.wdp"/><Relationship Id="rId2" Type="http://schemas.openxmlformats.org/officeDocument/2006/relationships/image" Target="../media/image10.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6.xml"/><Relationship Id="rId2" Type="http://schemas.openxmlformats.org/officeDocument/2006/relationships/image" Target="../media/image13.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8.xml"/><Relationship Id="rId4" Type="http://schemas.openxmlformats.org/officeDocument/2006/relationships/image" Target="../media/image16.png"/><Relationship Id="rId3" Type="http://schemas.openxmlformats.org/officeDocument/2006/relationships/tags" Target="../tags/tag3.xml"/><Relationship Id="rId2" Type="http://schemas.openxmlformats.org/officeDocument/2006/relationships/image" Target="../media/image15.png"/><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0" y="5"/>
            <a:ext cx="12191980" cy="6857990"/>
            <a:chOff x="745889" y="1366433"/>
            <a:chExt cx="12191980" cy="6857990"/>
          </a:xfrm>
        </p:grpSpPr>
        <p:pic>
          <p:nvPicPr>
            <p:cNvPr id="6" name="图片 5" descr="图片包含 建筑物, 蛋糕&#10;&#10;描述已自动生成"/>
            <p:cNvPicPr>
              <a:picLocks noChangeAspect="1"/>
            </p:cNvPicPr>
            <p:nvPr/>
          </p:nvPicPr>
          <p:blipFill rotWithShape="1">
            <a:blip r:embed="rId1">
              <a:extLst>
                <a:ext uri="{28A0092B-C50C-407E-A947-70E740481C1C}">
                  <a14:useLocalDpi xmlns:a14="http://schemas.microsoft.com/office/drawing/2010/main" val="0"/>
                </a:ext>
              </a:extLst>
            </a:blip>
            <a:srcRect t="7787"/>
            <a:stretch>
              <a:fillRect/>
            </a:stretch>
          </p:blipFill>
          <p:spPr>
            <a:xfrm>
              <a:off x="1268404" y="1660348"/>
              <a:ext cx="11146951" cy="6270161"/>
            </a:xfrm>
            <a:prstGeom prst="rect">
              <a:avLst/>
            </a:prstGeom>
          </p:spPr>
        </p:pic>
        <p:sp>
          <p:nvSpPr>
            <p:cNvPr id="7" name="矩形 6"/>
            <p:cNvSpPr/>
            <p:nvPr/>
          </p:nvSpPr>
          <p:spPr>
            <a:xfrm>
              <a:off x="745889" y="1366433"/>
              <a:ext cx="12191980" cy="6857990"/>
            </a:xfrm>
            <a:prstGeom prst="rect">
              <a:avLst/>
            </a:prstGeom>
            <a:solidFill>
              <a:srgbClr val="04428A">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a:p>
          </p:txBody>
        </p:sp>
      </p:grpSp>
      <p:sp>
        <p:nvSpPr>
          <p:cNvPr id="11" name="文本占位符 10"/>
          <p:cNvSpPr>
            <a:spLocks noGrp="1"/>
          </p:cNvSpPr>
          <p:nvPr>
            <p:ph type="body" sz="quarter" idx="11"/>
          </p:nvPr>
        </p:nvSpPr>
        <p:spPr>
          <a:xfrm>
            <a:off x="1790700" y="3231515"/>
            <a:ext cx="8654415" cy="721995"/>
          </a:xfrm>
        </p:spPr>
        <p:txBody>
          <a:bodyPr/>
          <a:lstStyle/>
          <a:p>
            <a:pPr algn="ctr"/>
            <a:r>
              <a:t>基于姿态的个性化可控的</a:t>
            </a:r>
          </a:p>
          <a:p>
            <a:pPr algn="ctr"/>
            <a:r>
              <a:t>武打动作生成方法</a:t>
            </a:r>
            <a:r>
              <a:rPr lang="zh-CN"/>
              <a:t>结项答辩</a:t>
            </a:r>
            <a:endParaRPr lang="zh-CN"/>
          </a:p>
        </p:txBody>
      </p:sp>
      <p:sp>
        <p:nvSpPr>
          <p:cNvPr id="13" name="矩形: 圆角 12"/>
          <p:cNvSpPr/>
          <p:nvPr/>
        </p:nvSpPr>
        <p:spPr>
          <a:xfrm>
            <a:off x="4869656" y="5204104"/>
            <a:ext cx="2452688" cy="39052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b="1" dirty="0">
              <a:solidFill>
                <a:schemeClr val="bg1"/>
              </a:solidFill>
              <a:latin typeface="+mj-ea"/>
              <a:ea typeface="+mj-ea"/>
            </a:endParaRPr>
          </a:p>
        </p:txBody>
      </p:sp>
      <p:sp>
        <p:nvSpPr>
          <p:cNvPr id="12" name="文本占位符 11"/>
          <p:cNvSpPr>
            <a:spLocks noGrp="1"/>
          </p:cNvSpPr>
          <p:nvPr>
            <p:ph type="body" sz="quarter" idx="12"/>
          </p:nvPr>
        </p:nvSpPr>
        <p:spPr/>
        <p:txBody>
          <a:bodyPr/>
          <a:lstStyle/>
          <a:p>
            <a:r>
              <a:rPr lang="zh-CN" altLang="en-US" dirty="0"/>
              <a:t>答辩人姓名</a:t>
            </a:r>
            <a:endParaRPr lang="zh-CN" altLang="en-US" dirty="0"/>
          </a:p>
        </p:txBody>
      </p:sp>
      <p:grpSp>
        <p:nvGrpSpPr>
          <p:cNvPr id="14" name="组合 13"/>
          <p:cNvGrpSpPr/>
          <p:nvPr/>
        </p:nvGrpSpPr>
        <p:grpSpPr>
          <a:xfrm>
            <a:off x="3330575" y="1202817"/>
            <a:ext cx="5634355" cy="1019175"/>
            <a:chOff x="3330575" y="1202817"/>
            <a:chExt cx="5634355" cy="1019175"/>
          </a:xfrm>
        </p:grpSpPr>
        <p:sp>
          <p:nvSpPr>
            <p:cNvPr id="15" name="Freeform 118"/>
            <p:cNvSpPr/>
            <p:nvPr/>
          </p:nvSpPr>
          <p:spPr bwMode="auto">
            <a:xfrm>
              <a:off x="6092825" y="1653896"/>
              <a:ext cx="123825" cy="128588"/>
            </a:xfrm>
            <a:custGeom>
              <a:avLst/>
              <a:gdLst>
                <a:gd name="T0" fmla="*/ 8 w 29"/>
                <a:gd name="T1" fmla="*/ 29 h 30"/>
                <a:gd name="T2" fmla="*/ 4 w 29"/>
                <a:gd name="T3" fmla="*/ 20 h 30"/>
                <a:gd name="T4" fmla="*/ 0 w 29"/>
                <a:gd name="T5" fmla="*/ 9 h 30"/>
                <a:gd name="T6" fmla="*/ 18 w 29"/>
                <a:gd name="T7" fmla="*/ 3 h 30"/>
                <a:gd name="T8" fmla="*/ 22 w 29"/>
                <a:gd name="T9" fmla="*/ 7 h 30"/>
                <a:gd name="T10" fmla="*/ 24 w 29"/>
                <a:gd name="T11" fmla="*/ 23 h 30"/>
                <a:gd name="T12" fmla="*/ 8 w 29"/>
                <a:gd name="T13" fmla="*/ 29 h 30"/>
              </a:gdLst>
              <a:ahLst/>
              <a:cxnLst>
                <a:cxn ang="0">
                  <a:pos x="T0" y="T1"/>
                </a:cxn>
                <a:cxn ang="0">
                  <a:pos x="T2" y="T3"/>
                </a:cxn>
                <a:cxn ang="0">
                  <a:pos x="T4" y="T5"/>
                </a:cxn>
                <a:cxn ang="0">
                  <a:pos x="T6" y="T7"/>
                </a:cxn>
                <a:cxn ang="0">
                  <a:pos x="T8" y="T9"/>
                </a:cxn>
                <a:cxn ang="0">
                  <a:pos x="T10" y="T11"/>
                </a:cxn>
                <a:cxn ang="0">
                  <a:pos x="T12" y="T13"/>
                </a:cxn>
              </a:cxnLst>
              <a:rect l="0" t="0" r="r" b="b"/>
              <a:pathLst>
                <a:path w="29" h="30">
                  <a:moveTo>
                    <a:pt x="8" y="29"/>
                  </a:moveTo>
                  <a:cubicBezTo>
                    <a:pt x="2" y="27"/>
                    <a:pt x="5" y="26"/>
                    <a:pt x="4" y="20"/>
                  </a:cubicBezTo>
                  <a:cubicBezTo>
                    <a:pt x="4" y="16"/>
                    <a:pt x="0" y="12"/>
                    <a:pt x="0" y="9"/>
                  </a:cubicBezTo>
                  <a:cubicBezTo>
                    <a:pt x="0" y="0"/>
                    <a:pt x="11" y="0"/>
                    <a:pt x="18" y="3"/>
                  </a:cubicBezTo>
                  <a:cubicBezTo>
                    <a:pt x="19" y="4"/>
                    <a:pt x="21" y="6"/>
                    <a:pt x="22" y="7"/>
                  </a:cubicBezTo>
                  <a:cubicBezTo>
                    <a:pt x="25" y="12"/>
                    <a:pt x="29" y="18"/>
                    <a:pt x="24" y="23"/>
                  </a:cubicBezTo>
                  <a:cubicBezTo>
                    <a:pt x="20" y="28"/>
                    <a:pt x="13" y="30"/>
                    <a:pt x="8" y="29"/>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16" name="Freeform 119"/>
            <p:cNvSpPr/>
            <p:nvPr/>
          </p:nvSpPr>
          <p:spPr bwMode="auto">
            <a:xfrm>
              <a:off x="5724525" y="1276071"/>
              <a:ext cx="444500" cy="463550"/>
            </a:xfrm>
            <a:custGeom>
              <a:avLst/>
              <a:gdLst>
                <a:gd name="T0" fmla="*/ 27 w 105"/>
                <a:gd name="T1" fmla="*/ 108 h 108"/>
                <a:gd name="T2" fmla="*/ 27 w 105"/>
                <a:gd name="T3" fmla="*/ 107 h 108"/>
                <a:gd name="T4" fmla="*/ 27 w 105"/>
                <a:gd name="T5" fmla="*/ 105 h 108"/>
                <a:gd name="T6" fmla="*/ 45 w 105"/>
                <a:gd name="T7" fmla="*/ 94 h 108"/>
                <a:gd name="T8" fmla="*/ 55 w 105"/>
                <a:gd name="T9" fmla="*/ 80 h 108"/>
                <a:gd name="T10" fmla="*/ 21 w 105"/>
                <a:gd name="T11" fmla="*/ 93 h 108"/>
                <a:gd name="T12" fmla="*/ 7 w 105"/>
                <a:gd name="T13" fmla="*/ 87 h 108"/>
                <a:gd name="T14" fmla="*/ 7 w 105"/>
                <a:gd name="T15" fmla="*/ 86 h 108"/>
                <a:gd name="T16" fmla="*/ 7 w 105"/>
                <a:gd name="T17" fmla="*/ 75 h 108"/>
                <a:gd name="T18" fmla="*/ 49 w 105"/>
                <a:gd name="T19" fmla="*/ 64 h 108"/>
                <a:gd name="T20" fmla="*/ 61 w 105"/>
                <a:gd name="T21" fmla="*/ 58 h 108"/>
                <a:gd name="T22" fmla="*/ 63 w 105"/>
                <a:gd name="T23" fmla="*/ 11 h 108"/>
                <a:gd name="T24" fmla="*/ 80 w 105"/>
                <a:gd name="T25" fmla="*/ 13 h 108"/>
                <a:gd name="T26" fmla="*/ 84 w 105"/>
                <a:gd name="T27" fmla="*/ 17 h 108"/>
                <a:gd name="T28" fmla="*/ 84 w 105"/>
                <a:gd name="T29" fmla="*/ 17 h 108"/>
                <a:gd name="T30" fmla="*/ 84 w 105"/>
                <a:gd name="T31" fmla="*/ 28 h 108"/>
                <a:gd name="T32" fmla="*/ 80 w 105"/>
                <a:gd name="T33" fmla="*/ 52 h 108"/>
                <a:gd name="T34" fmla="*/ 102 w 105"/>
                <a:gd name="T35" fmla="*/ 44 h 108"/>
                <a:gd name="T36" fmla="*/ 100 w 105"/>
                <a:gd name="T37" fmla="*/ 56 h 108"/>
                <a:gd name="T38" fmla="*/ 78 w 105"/>
                <a:gd name="T39" fmla="*/ 66 h 108"/>
                <a:gd name="T40" fmla="*/ 67 w 105"/>
                <a:gd name="T41" fmla="*/ 90 h 108"/>
                <a:gd name="T42" fmla="*/ 61 w 105"/>
                <a:gd name="T43" fmla="*/ 95 h 108"/>
                <a:gd name="T44" fmla="*/ 46 w 105"/>
                <a:gd name="T45" fmla="*/ 104 h 108"/>
                <a:gd name="T46" fmla="*/ 27 w 105"/>
                <a:gd name="T4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 h="108">
                  <a:moveTo>
                    <a:pt x="27" y="108"/>
                  </a:moveTo>
                  <a:cubicBezTo>
                    <a:pt x="27" y="108"/>
                    <a:pt x="27" y="107"/>
                    <a:pt x="27" y="107"/>
                  </a:cubicBezTo>
                  <a:cubicBezTo>
                    <a:pt x="27" y="107"/>
                    <a:pt x="27" y="106"/>
                    <a:pt x="27" y="105"/>
                  </a:cubicBezTo>
                  <a:cubicBezTo>
                    <a:pt x="29" y="105"/>
                    <a:pt x="45" y="94"/>
                    <a:pt x="45" y="94"/>
                  </a:cubicBezTo>
                  <a:cubicBezTo>
                    <a:pt x="49" y="90"/>
                    <a:pt x="54" y="86"/>
                    <a:pt x="55" y="80"/>
                  </a:cubicBezTo>
                  <a:cubicBezTo>
                    <a:pt x="43" y="84"/>
                    <a:pt x="33" y="92"/>
                    <a:pt x="21" y="93"/>
                  </a:cubicBezTo>
                  <a:cubicBezTo>
                    <a:pt x="15" y="92"/>
                    <a:pt x="11" y="89"/>
                    <a:pt x="7" y="87"/>
                  </a:cubicBezTo>
                  <a:cubicBezTo>
                    <a:pt x="7" y="87"/>
                    <a:pt x="7" y="86"/>
                    <a:pt x="7" y="86"/>
                  </a:cubicBezTo>
                  <a:cubicBezTo>
                    <a:pt x="1" y="82"/>
                    <a:pt x="0" y="77"/>
                    <a:pt x="7" y="75"/>
                  </a:cubicBezTo>
                  <a:cubicBezTo>
                    <a:pt x="19" y="77"/>
                    <a:pt x="38" y="69"/>
                    <a:pt x="49" y="64"/>
                  </a:cubicBezTo>
                  <a:cubicBezTo>
                    <a:pt x="52" y="63"/>
                    <a:pt x="59" y="61"/>
                    <a:pt x="61" y="58"/>
                  </a:cubicBezTo>
                  <a:cubicBezTo>
                    <a:pt x="64" y="42"/>
                    <a:pt x="62" y="26"/>
                    <a:pt x="63" y="11"/>
                  </a:cubicBezTo>
                  <a:cubicBezTo>
                    <a:pt x="67" y="0"/>
                    <a:pt x="74" y="8"/>
                    <a:pt x="80" y="13"/>
                  </a:cubicBezTo>
                  <a:cubicBezTo>
                    <a:pt x="81" y="14"/>
                    <a:pt x="82" y="15"/>
                    <a:pt x="84" y="17"/>
                  </a:cubicBezTo>
                  <a:cubicBezTo>
                    <a:pt x="84" y="17"/>
                    <a:pt x="84" y="17"/>
                    <a:pt x="84" y="17"/>
                  </a:cubicBezTo>
                  <a:cubicBezTo>
                    <a:pt x="87" y="22"/>
                    <a:pt x="88" y="24"/>
                    <a:pt x="84" y="28"/>
                  </a:cubicBezTo>
                  <a:cubicBezTo>
                    <a:pt x="81" y="36"/>
                    <a:pt x="79" y="44"/>
                    <a:pt x="80" y="52"/>
                  </a:cubicBezTo>
                  <a:cubicBezTo>
                    <a:pt x="88" y="51"/>
                    <a:pt x="93" y="44"/>
                    <a:pt x="102" y="44"/>
                  </a:cubicBezTo>
                  <a:cubicBezTo>
                    <a:pt x="105" y="48"/>
                    <a:pt x="104" y="52"/>
                    <a:pt x="100" y="56"/>
                  </a:cubicBezTo>
                  <a:cubicBezTo>
                    <a:pt x="93" y="59"/>
                    <a:pt x="86" y="62"/>
                    <a:pt x="78" y="66"/>
                  </a:cubicBezTo>
                  <a:cubicBezTo>
                    <a:pt x="76" y="74"/>
                    <a:pt x="73" y="84"/>
                    <a:pt x="67" y="90"/>
                  </a:cubicBezTo>
                  <a:cubicBezTo>
                    <a:pt x="66" y="91"/>
                    <a:pt x="62" y="95"/>
                    <a:pt x="61" y="95"/>
                  </a:cubicBezTo>
                  <a:cubicBezTo>
                    <a:pt x="56" y="98"/>
                    <a:pt x="51" y="102"/>
                    <a:pt x="46" y="104"/>
                  </a:cubicBezTo>
                  <a:cubicBezTo>
                    <a:pt x="30" y="108"/>
                    <a:pt x="30" y="107"/>
                    <a:pt x="27" y="108"/>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17" name="Freeform 120"/>
            <p:cNvSpPr/>
            <p:nvPr/>
          </p:nvSpPr>
          <p:spPr bwMode="auto">
            <a:xfrm>
              <a:off x="5151438" y="1545946"/>
              <a:ext cx="261938" cy="309563"/>
            </a:xfrm>
            <a:custGeom>
              <a:avLst/>
              <a:gdLst>
                <a:gd name="T0" fmla="*/ 14 w 62"/>
                <a:gd name="T1" fmla="*/ 72 h 72"/>
                <a:gd name="T2" fmla="*/ 0 w 62"/>
                <a:gd name="T3" fmla="*/ 58 h 72"/>
                <a:gd name="T4" fmla="*/ 2 w 62"/>
                <a:gd name="T5" fmla="*/ 53 h 72"/>
                <a:gd name="T6" fmla="*/ 41 w 62"/>
                <a:gd name="T7" fmla="*/ 22 h 72"/>
                <a:gd name="T8" fmla="*/ 53 w 62"/>
                <a:gd name="T9" fmla="*/ 5 h 72"/>
                <a:gd name="T10" fmla="*/ 54 w 62"/>
                <a:gd name="T11" fmla="*/ 4 h 72"/>
                <a:gd name="T12" fmla="*/ 54 w 62"/>
                <a:gd name="T13" fmla="*/ 4 h 72"/>
                <a:gd name="T14" fmla="*/ 62 w 62"/>
                <a:gd name="T15" fmla="*/ 5 h 72"/>
                <a:gd name="T16" fmla="*/ 53 w 62"/>
                <a:gd name="T17" fmla="*/ 16 h 72"/>
                <a:gd name="T18" fmla="*/ 44 w 62"/>
                <a:gd name="T19" fmla="*/ 36 h 72"/>
                <a:gd name="T20" fmla="*/ 39 w 62"/>
                <a:gd name="T21" fmla="*/ 44 h 72"/>
                <a:gd name="T22" fmla="*/ 28 w 62"/>
                <a:gd name="T23" fmla="*/ 59 h 72"/>
                <a:gd name="T24" fmla="*/ 17 w 62"/>
                <a:gd name="T25" fmla="*/ 71 h 72"/>
                <a:gd name="T26" fmla="*/ 14 w 62"/>
                <a:gd name="T2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72">
                  <a:moveTo>
                    <a:pt x="14" y="72"/>
                  </a:moveTo>
                  <a:cubicBezTo>
                    <a:pt x="8" y="69"/>
                    <a:pt x="3" y="62"/>
                    <a:pt x="0" y="58"/>
                  </a:cubicBezTo>
                  <a:cubicBezTo>
                    <a:pt x="1" y="56"/>
                    <a:pt x="1" y="55"/>
                    <a:pt x="2" y="53"/>
                  </a:cubicBezTo>
                  <a:cubicBezTo>
                    <a:pt x="15" y="43"/>
                    <a:pt x="28" y="34"/>
                    <a:pt x="41" y="22"/>
                  </a:cubicBezTo>
                  <a:cubicBezTo>
                    <a:pt x="44" y="16"/>
                    <a:pt x="49" y="10"/>
                    <a:pt x="53" y="5"/>
                  </a:cubicBezTo>
                  <a:cubicBezTo>
                    <a:pt x="53" y="5"/>
                    <a:pt x="54" y="4"/>
                    <a:pt x="54" y="4"/>
                  </a:cubicBezTo>
                  <a:cubicBezTo>
                    <a:pt x="54" y="4"/>
                    <a:pt x="54" y="4"/>
                    <a:pt x="54" y="4"/>
                  </a:cubicBezTo>
                  <a:cubicBezTo>
                    <a:pt x="57" y="1"/>
                    <a:pt x="59" y="0"/>
                    <a:pt x="62" y="5"/>
                  </a:cubicBezTo>
                  <a:cubicBezTo>
                    <a:pt x="62" y="9"/>
                    <a:pt x="55" y="12"/>
                    <a:pt x="53" y="16"/>
                  </a:cubicBezTo>
                  <a:cubicBezTo>
                    <a:pt x="51" y="23"/>
                    <a:pt x="48" y="29"/>
                    <a:pt x="44" y="36"/>
                  </a:cubicBezTo>
                  <a:cubicBezTo>
                    <a:pt x="43" y="37"/>
                    <a:pt x="43" y="37"/>
                    <a:pt x="39" y="44"/>
                  </a:cubicBezTo>
                  <a:cubicBezTo>
                    <a:pt x="35" y="47"/>
                    <a:pt x="30" y="54"/>
                    <a:pt x="28" y="59"/>
                  </a:cubicBezTo>
                  <a:cubicBezTo>
                    <a:pt x="24" y="61"/>
                    <a:pt x="22" y="69"/>
                    <a:pt x="17" y="71"/>
                  </a:cubicBezTo>
                  <a:cubicBezTo>
                    <a:pt x="16" y="71"/>
                    <a:pt x="15" y="72"/>
                    <a:pt x="14" y="72"/>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18" name="Freeform 121"/>
            <p:cNvSpPr/>
            <p:nvPr/>
          </p:nvSpPr>
          <p:spPr bwMode="auto">
            <a:xfrm>
              <a:off x="5481638" y="1538008"/>
              <a:ext cx="149225" cy="115888"/>
            </a:xfrm>
            <a:custGeom>
              <a:avLst/>
              <a:gdLst>
                <a:gd name="T0" fmla="*/ 15 w 35"/>
                <a:gd name="T1" fmla="*/ 27 h 27"/>
                <a:gd name="T2" fmla="*/ 0 w 35"/>
                <a:gd name="T3" fmla="*/ 16 h 27"/>
                <a:gd name="T4" fmla="*/ 2 w 35"/>
                <a:gd name="T5" fmla="*/ 11 h 27"/>
                <a:gd name="T6" fmla="*/ 5 w 35"/>
                <a:gd name="T7" fmla="*/ 10 h 27"/>
                <a:gd name="T8" fmla="*/ 13 w 35"/>
                <a:gd name="T9" fmla="*/ 9 h 27"/>
                <a:gd name="T10" fmla="*/ 35 w 35"/>
                <a:gd name="T11" fmla="*/ 3 h 27"/>
                <a:gd name="T12" fmla="*/ 15 w 35"/>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35" h="27">
                  <a:moveTo>
                    <a:pt x="15" y="27"/>
                  </a:moveTo>
                  <a:cubicBezTo>
                    <a:pt x="7" y="26"/>
                    <a:pt x="5" y="21"/>
                    <a:pt x="0" y="16"/>
                  </a:cubicBezTo>
                  <a:cubicBezTo>
                    <a:pt x="0" y="14"/>
                    <a:pt x="1" y="13"/>
                    <a:pt x="2" y="11"/>
                  </a:cubicBezTo>
                  <a:cubicBezTo>
                    <a:pt x="4" y="11"/>
                    <a:pt x="4" y="11"/>
                    <a:pt x="5" y="10"/>
                  </a:cubicBezTo>
                  <a:cubicBezTo>
                    <a:pt x="8" y="9"/>
                    <a:pt x="10" y="9"/>
                    <a:pt x="13" y="9"/>
                  </a:cubicBezTo>
                  <a:cubicBezTo>
                    <a:pt x="18" y="8"/>
                    <a:pt x="30" y="0"/>
                    <a:pt x="35" y="3"/>
                  </a:cubicBezTo>
                  <a:cubicBezTo>
                    <a:pt x="35" y="13"/>
                    <a:pt x="24" y="24"/>
                    <a:pt x="15" y="27"/>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19" name="Freeform 122"/>
            <p:cNvSpPr/>
            <p:nvPr/>
          </p:nvSpPr>
          <p:spPr bwMode="auto">
            <a:xfrm>
              <a:off x="5260975" y="1469746"/>
              <a:ext cx="98425" cy="115888"/>
            </a:xfrm>
            <a:custGeom>
              <a:avLst/>
              <a:gdLst>
                <a:gd name="T0" fmla="*/ 4 w 23"/>
                <a:gd name="T1" fmla="*/ 27 h 27"/>
                <a:gd name="T2" fmla="*/ 0 w 23"/>
                <a:gd name="T3" fmla="*/ 7 h 27"/>
                <a:gd name="T4" fmla="*/ 15 w 23"/>
                <a:gd name="T5" fmla="*/ 4 h 27"/>
                <a:gd name="T6" fmla="*/ 18 w 23"/>
                <a:gd name="T7" fmla="*/ 20 h 27"/>
                <a:gd name="T8" fmla="*/ 4 w 23"/>
                <a:gd name="T9" fmla="*/ 27 h 27"/>
              </a:gdLst>
              <a:ahLst/>
              <a:cxnLst>
                <a:cxn ang="0">
                  <a:pos x="T0" y="T1"/>
                </a:cxn>
                <a:cxn ang="0">
                  <a:pos x="T2" y="T3"/>
                </a:cxn>
                <a:cxn ang="0">
                  <a:pos x="T4" y="T5"/>
                </a:cxn>
                <a:cxn ang="0">
                  <a:pos x="T6" y="T7"/>
                </a:cxn>
                <a:cxn ang="0">
                  <a:pos x="T8" y="T9"/>
                </a:cxn>
              </a:cxnLst>
              <a:rect l="0" t="0" r="r" b="b"/>
              <a:pathLst>
                <a:path w="23" h="27">
                  <a:moveTo>
                    <a:pt x="4" y="27"/>
                  </a:moveTo>
                  <a:cubicBezTo>
                    <a:pt x="1" y="24"/>
                    <a:pt x="0" y="11"/>
                    <a:pt x="0" y="7"/>
                  </a:cubicBezTo>
                  <a:cubicBezTo>
                    <a:pt x="2" y="0"/>
                    <a:pt x="9" y="0"/>
                    <a:pt x="15" y="4"/>
                  </a:cubicBezTo>
                  <a:cubicBezTo>
                    <a:pt x="20" y="10"/>
                    <a:pt x="23" y="13"/>
                    <a:pt x="18" y="20"/>
                  </a:cubicBezTo>
                  <a:cubicBezTo>
                    <a:pt x="13" y="25"/>
                    <a:pt x="10" y="26"/>
                    <a:pt x="4" y="27"/>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20" name="Freeform 123"/>
            <p:cNvSpPr/>
            <p:nvPr/>
          </p:nvSpPr>
          <p:spPr bwMode="auto">
            <a:xfrm>
              <a:off x="5478463" y="1391958"/>
              <a:ext cx="173038" cy="163513"/>
            </a:xfrm>
            <a:custGeom>
              <a:avLst/>
              <a:gdLst>
                <a:gd name="T0" fmla="*/ 14 w 41"/>
                <a:gd name="T1" fmla="*/ 38 h 38"/>
                <a:gd name="T2" fmla="*/ 17 w 41"/>
                <a:gd name="T3" fmla="*/ 24 h 38"/>
                <a:gd name="T4" fmla="*/ 11 w 41"/>
                <a:gd name="T5" fmla="*/ 25 h 38"/>
                <a:gd name="T6" fmla="*/ 3 w 41"/>
                <a:gd name="T7" fmla="*/ 12 h 38"/>
                <a:gd name="T8" fmla="*/ 11 w 41"/>
                <a:gd name="T9" fmla="*/ 9 h 38"/>
                <a:gd name="T10" fmla="*/ 27 w 41"/>
                <a:gd name="T11" fmla="*/ 1 h 38"/>
                <a:gd name="T12" fmla="*/ 41 w 41"/>
                <a:gd name="T13" fmla="*/ 14 h 38"/>
                <a:gd name="T14" fmla="*/ 32 w 41"/>
                <a:gd name="T15" fmla="*/ 29 h 38"/>
                <a:gd name="T16" fmla="*/ 18 w 41"/>
                <a:gd name="T17" fmla="*/ 38 h 38"/>
                <a:gd name="T18" fmla="*/ 14 w 41"/>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8">
                  <a:moveTo>
                    <a:pt x="14" y="38"/>
                  </a:moveTo>
                  <a:cubicBezTo>
                    <a:pt x="13" y="35"/>
                    <a:pt x="19" y="26"/>
                    <a:pt x="17" y="24"/>
                  </a:cubicBezTo>
                  <a:cubicBezTo>
                    <a:pt x="15" y="24"/>
                    <a:pt x="13" y="25"/>
                    <a:pt x="11" y="25"/>
                  </a:cubicBezTo>
                  <a:cubicBezTo>
                    <a:pt x="6" y="23"/>
                    <a:pt x="0" y="17"/>
                    <a:pt x="3" y="12"/>
                  </a:cubicBezTo>
                  <a:cubicBezTo>
                    <a:pt x="6" y="8"/>
                    <a:pt x="5" y="9"/>
                    <a:pt x="11" y="9"/>
                  </a:cubicBezTo>
                  <a:cubicBezTo>
                    <a:pt x="16" y="6"/>
                    <a:pt x="22" y="4"/>
                    <a:pt x="27" y="1"/>
                  </a:cubicBezTo>
                  <a:cubicBezTo>
                    <a:pt x="36" y="0"/>
                    <a:pt x="41" y="5"/>
                    <a:pt x="41" y="14"/>
                  </a:cubicBezTo>
                  <a:cubicBezTo>
                    <a:pt x="40" y="20"/>
                    <a:pt x="36" y="25"/>
                    <a:pt x="32" y="29"/>
                  </a:cubicBezTo>
                  <a:cubicBezTo>
                    <a:pt x="27" y="32"/>
                    <a:pt x="22" y="35"/>
                    <a:pt x="18" y="38"/>
                  </a:cubicBezTo>
                  <a:cubicBezTo>
                    <a:pt x="17" y="38"/>
                    <a:pt x="15" y="38"/>
                    <a:pt x="14" y="38"/>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21" name="Freeform 124"/>
            <p:cNvSpPr/>
            <p:nvPr/>
          </p:nvSpPr>
          <p:spPr bwMode="auto">
            <a:xfrm>
              <a:off x="5308600" y="1326871"/>
              <a:ext cx="104775" cy="115888"/>
            </a:xfrm>
            <a:custGeom>
              <a:avLst/>
              <a:gdLst>
                <a:gd name="T0" fmla="*/ 3 w 25"/>
                <a:gd name="T1" fmla="*/ 27 h 27"/>
                <a:gd name="T2" fmla="*/ 3 w 25"/>
                <a:gd name="T3" fmla="*/ 23 h 27"/>
                <a:gd name="T4" fmla="*/ 0 w 25"/>
                <a:gd name="T5" fmla="*/ 12 h 27"/>
                <a:gd name="T6" fmla="*/ 6 w 25"/>
                <a:gd name="T7" fmla="*/ 0 h 27"/>
                <a:gd name="T8" fmla="*/ 22 w 25"/>
                <a:gd name="T9" fmla="*/ 18 h 27"/>
                <a:gd name="T10" fmla="*/ 3 w 25"/>
                <a:gd name="T11" fmla="*/ 27 h 27"/>
              </a:gdLst>
              <a:ahLst/>
              <a:cxnLst>
                <a:cxn ang="0">
                  <a:pos x="T0" y="T1"/>
                </a:cxn>
                <a:cxn ang="0">
                  <a:pos x="T2" y="T3"/>
                </a:cxn>
                <a:cxn ang="0">
                  <a:pos x="T4" y="T5"/>
                </a:cxn>
                <a:cxn ang="0">
                  <a:pos x="T6" y="T7"/>
                </a:cxn>
                <a:cxn ang="0">
                  <a:pos x="T8" y="T9"/>
                </a:cxn>
                <a:cxn ang="0">
                  <a:pos x="T10" y="T11"/>
                </a:cxn>
              </a:cxnLst>
              <a:rect l="0" t="0" r="r" b="b"/>
              <a:pathLst>
                <a:path w="25" h="27">
                  <a:moveTo>
                    <a:pt x="3" y="27"/>
                  </a:moveTo>
                  <a:cubicBezTo>
                    <a:pt x="1" y="25"/>
                    <a:pt x="2" y="24"/>
                    <a:pt x="3" y="23"/>
                  </a:cubicBezTo>
                  <a:cubicBezTo>
                    <a:pt x="3" y="19"/>
                    <a:pt x="1" y="16"/>
                    <a:pt x="0" y="12"/>
                  </a:cubicBezTo>
                  <a:cubicBezTo>
                    <a:pt x="2" y="5"/>
                    <a:pt x="0" y="3"/>
                    <a:pt x="6" y="0"/>
                  </a:cubicBezTo>
                  <a:cubicBezTo>
                    <a:pt x="10" y="1"/>
                    <a:pt x="25" y="9"/>
                    <a:pt x="22" y="18"/>
                  </a:cubicBezTo>
                  <a:cubicBezTo>
                    <a:pt x="18" y="23"/>
                    <a:pt x="9" y="26"/>
                    <a:pt x="3" y="27"/>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22" name="Freeform 125"/>
            <p:cNvSpPr/>
            <p:nvPr/>
          </p:nvSpPr>
          <p:spPr bwMode="auto">
            <a:xfrm>
              <a:off x="4416425" y="1361796"/>
              <a:ext cx="674688" cy="519113"/>
            </a:xfrm>
            <a:custGeom>
              <a:avLst/>
              <a:gdLst>
                <a:gd name="T0" fmla="*/ 17 w 159"/>
                <a:gd name="T1" fmla="*/ 121 h 121"/>
                <a:gd name="T2" fmla="*/ 11 w 159"/>
                <a:gd name="T3" fmla="*/ 95 h 121"/>
                <a:gd name="T4" fmla="*/ 14 w 159"/>
                <a:gd name="T5" fmla="*/ 92 h 121"/>
                <a:gd name="T6" fmla="*/ 14 w 159"/>
                <a:gd name="T7" fmla="*/ 91 h 121"/>
                <a:gd name="T8" fmla="*/ 36 w 159"/>
                <a:gd name="T9" fmla="*/ 61 h 121"/>
                <a:gd name="T10" fmla="*/ 43 w 159"/>
                <a:gd name="T11" fmla="*/ 53 h 121"/>
                <a:gd name="T12" fmla="*/ 43 w 159"/>
                <a:gd name="T13" fmla="*/ 62 h 121"/>
                <a:gd name="T14" fmla="*/ 49 w 159"/>
                <a:gd name="T15" fmla="*/ 62 h 121"/>
                <a:gd name="T16" fmla="*/ 69 w 159"/>
                <a:gd name="T17" fmla="*/ 46 h 121"/>
                <a:gd name="T18" fmla="*/ 70 w 159"/>
                <a:gd name="T19" fmla="*/ 38 h 121"/>
                <a:gd name="T20" fmla="*/ 55 w 159"/>
                <a:gd name="T21" fmla="*/ 35 h 121"/>
                <a:gd name="T22" fmla="*/ 71 w 159"/>
                <a:gd name="T23" fmla="*/ 23 h 121"/>
                <a:gd name="T24" fmla="*/ 75 w 159"/>
                <a:gd name="T25" fmla="*/ 7 h 121"/>
                <a:gd name="T26" fmla="*/ 89 w 159"/>
                <a:gd name="T27" fmla="*/ 17 h 121"/>
                <a:gd name="T28" fmla="*/ 89 w 159"/>
                <a:gd name="T29" fmla="*/ 29 h 121"/>
                <a:gd name="T30" fmla="*/ 88 w 159"/>
                <a:gd name="T31" fmla="*/ 36 h 121"/>
                <a:gd name="T32" fmla="*/ 90 w 159"/>
                <a:gd name="T33" fmla="*/ 36 h 121"/>
                <a:gd name="T34" fmla="*/ 106 w 159"/>
                <a:gd name="T35" fmla="*/ 25 h 121"/>
                <a:gd name="T36" fmla="*/ 113 w 159"/>
                <a:gd name="T37" fmla="*/ 3 h 121"/>
                <a:gd name="T38" fmla="*/ 132 w 159"/>
                <a:gd name="T39" fmla="*/ 8 h 121"/>
                <a:gd name="T40" fmla="*/ 143 w 159"/>
                <a:gd name="T41" fmla="*/ 3 h 121"/>
                <a:gd name="T42" fmla="*/ 147 w 159"/>
                <a:gd name="T43" fmla="*/ 3 h 121"/>
                <a:gd name="T44" fmla="*/ 149 w 159"/>
                <a:gd name="T45" fmla="*/ 10 h 121"/>
                <a:gd name="T46" fmla="*/ 127 w 159"/>
                <a:gd name="T47" fmla="*/ 31 h 121"/>
                <a:gd name="T48" fmla="*/ 134 w 159"/>
                <a:gd name="T49" fmla="*/ 23 h 121"/>
                <a:gd name="T50" fmla="*/ 154 w 159"/>
                <a:gd name="T51" fmla="*/ 27 h 121"/>
                <a:gd name="T52" fmla="*/ 149 w 159"/>
                <a:gd name="T53" fmla="*/ 40 h 121"/>
                <a:gd name="T54" fmla="*/ 147 w 159"/>
                <a:gd name="T55" fmla="*/ 43 h 121"/>
                <a:gd name="T56" fmla="*/ 147 w 159"/>
                <a:gd name="T57" fmla="*/ 74 h 121"/>
                <a:gd name="T58" fmla="*/ 140 w 159"/>
                <a:gd name="T59" fmla="*/ 86 h 121"/>
                <a:gd name="T60" fmla="*/ 140 w 159"/>
                <a:gd name="T61" fmla="*/ 86 h 121"/>
                <a:gd name="T62" fmla="*/ 139 w 159"/>
                <a:gd name="T63" fmla="*/ 86 h 121"/>
                <a:gd name="T64" fmla="*/ 128 w 159"/>
                <a:gd name="T65" fmla="*/ 91 h 121"/>
                <a:gd name="T66" fmla="*/ 128 w 159"/>
                <a:gd name="T67" fmla="*/ 46 h 121"/>
                <a:gd name="T68" fmla="*/ 127 w 159"/>
                <a:gd name="T69" fmla="*/ 46 h 121"/>
                <a:gd name="T70" fmla="*/ 113 w 159"/>
                <a:gd name="T71" fmla="*/ 72 h 121"/>
                <a:gd name="T72" fmla="*/ 101 w 159"/>
                <a:gd name="T73" fmla="*/ 64 h 121"/>
                <a:gd name="T74" fmla="*/ 104 w 159"/>
                <a:gd name="T75" fmla="*/ 61 h 121"/>
                <a:gd name="T76" fmla="*/ 106 w 159"/>
                <a:gd name="T77" fmla="*/ 36 h 121"/>
                <a:gd name="T78" fmla="*/ 90 w 159"/>
                <a:gd name="T79" fmla="*/ 51 h 121"/>
                <a:gd name="T80" fmla="*/ 83 w 159"/>
                <a:gd name="T81" fmla="*/ 56 h 121"/>
                <a:gd name="T82" fmla="*/ 78 w 159"/>
                <a:gd name="T83" fmla="*/ 73 h 121"/>
                <a:gd name="T84" fmla="*/ 75 w 159"/>
                <a:gd name="T85" fmla="*/ 81 h 121"/>
                <a:gd name="T86" fmla="*/ 74 w 159"/>
                <a:gd name="T87" fmla="*/ 81 h 121"/>
                <a:gd name="T88" fmla="*/ 60 w 159"/>
                <a:gd name="T89" fmla="*/ 89 h 121"/>
                <a:gd name="T90" fmla="*/ 60 w 159"/>
                <a:gd name="T91" fmla="*/ 86 h 121"/>
                <a:gd name="T92" fmla="*/ 67 w 159"/>
                <a:gd name="T93" fmla="*/ 68 h 121"/>
                <a:gd name="T94" fmla="*/ 52 w 159"/>
                <a:gd name="T95" fmla="*/ 75 h 121"/>
                <a:gd name="T96" fmla="*/ 43 w 159"/>
                <a:gd name="T97" fmla="*/ 73 h 121"/>
                <a:gd name="T98" fmla="*/ 43 w 159"/>
                <a:gd name="T99" fmla="*/ 72 h 121"/>
                <a:gd name="T100" fmla="*/ 39 w 159"/>
                <a:gd name="T101" fmla="*/ 70 h 121"/>
                <a:gd name="T102" fmla="*/ 36 w 159"/>
                <a:gd name="T103" fmla="*/ 80 h 121"/>
                <a:gd name="T104" fmla="*/ 22 w 159"/>
                <a:gd name="T105" fmla="*/ 118 h 121"/>
                <a:gd name="T106" fmla="*/ 17 w 159"/>
                <a:gd name="T10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9" h="121">
                  <a:moveTo>
                    <a:pt x="17" y="121"/>
                  </a:moveTo>
                  <a:cubicBezTo>
                    <a:pt x="8" y="118"/>
                    <a:pt x="0" y="100"/>
                    <a:pt x="11" y="95"/>
                  </a:cubicBezTo>
                  <a:cubicBezTo>
                    <a:pt x="11" y="94"/>
                    <a:pt x="12" y="92"/>
                    <a:pt x="14" y="92"/>
                  </a:cubicBezTo>
                  <a:cubicBezTo>
                    <a:pt x="14" y="91"/>
                    <a:pt x="14" y="91"/>
                    <a:pt x="14" y="91"/>
                  </a:cubicBezTo>
                  <a:cubicBezTo>
                    <a:pt x="22" y="82"/>
                    <a:pt x="28" y="71"/>
                    <a:pt x="36" y="61"/>
                  </a:cubicBezTo>
                  <a:cubicBezTo>
                    <a:pt x="37" y="58"/>
                    <a:pt x="38" y="54"/>
                    <a:pt x="43" y="53"/>
                  </a:cubicBezTo>
                  <a:cubicBezTo>
                    <a:pt x="45" y="55"/>
                    <a:pt x="44" y="59"/>
                    <a:pt x="43" y="62"/>
                  </a:cubicBezTo>
                  <a:cubicBezTo>
                    <a:pt x="44" y="63"/>
                    <a:pt x="47" y="62"/>
                    <a:pt x="49" y="62"/>
                  </a:cubicBezTo>
                  <a:cubicBezTo>
                    <a:pt x="55" y="57"/>
                    <a:pt x="63" y="52"/>
                    <a:pt x="69" y="46"/>
                  </a:cubicBezTo>
                  <a:cubicBezTo>
                    <a:pt x="70" y="44"/>
                    <a:pt x="70" y="41"/>
                    <a:pt x="70" y="38"/>
                  </a:cubicBezTo>
                  <a:cubicBezTo>
                    <a:pt x="66" y="40"/>
                    <a:pt x="52" y="43"/>
                    <a:pt x="55" y="35"/>
                  </a:cubicBezTo>
                  <a:cubicBezTo>
                    <a:pt x="61" y="33"/>
                    <a:pt x="69" y="28"/>
                    <a:pt x="71" y="23"/>
                  </a:cubicBezTo>
                  <a:cubicBezTo>
                    <a:pt x="73" y="17"/>
                    <a:pt x="72" y="11"/>
                    <a:pt x="75" y="7"/>
                  </a:cubicBezTo>
                  <a:cubicBezTo>
                    <a:pt x="81" y="4"/>
                    <a:pt x="88" y="11"/>
                    <a:pt x="89" y="17"/>
                  </a:cubicBezTo>
                  <a:cubicBezTo>
                    <a:pt x="91" y="21"/>
                    <a:pt x="99" y="16"/>
                    <a:pt x="89" y="29"/>
                  </a:cubicBezTo>
                  <a:cubicBezTo>
                    <a:pt x="87" y="31"/>
                    <a:pt x="88" y="33"/>
                    <a:pt x="88" y="36"/>
                  </a:cubicBezTo>
                  <a:cubicBezTo>
                    <a:pt x="89" y="36"/>
                    <a:pt x="89" y="36"/>
                    <a:pt x="90" y="36"/>
                  </a:cubicBezTo>
                  <a:cubicBezTo>
                    <a:pt x="95" y="33"/>
                    <a:pt x="101" y="29"/>
                    <a:pt x="106" y="25"/>
                  </a:cubicBezTo>
                  <a:cubicBezTo>
                    <a:pt x="108" y="17"/>
                    <a:pt x="109" y="10"/>
                    <a:pt x="113" y="3"/>
                  </a:cubicBezTo>
                  <a:cubicBezTo>
                    <a:pt x="119" y="0"/>
                    <a:pt x="127" y="4"/>
                    <a:pt x="132" y="8"/>
                  </a:cubicBezTo>
                  <a:cubicBezTo>
                    <a:pt x="137" y="8"/>
                    <a:pt x="139" y="6"/>
                    <a:pt x="143" y="3"/>
                  </a:cubicBezTo>
                  <a:cubicBezTo>
                    <a:pt x="145" y="3"/>
                    <a:pt x="145" y="3"/>
                    <a:pt x="147" y="3"/>
                  </a:cubicBezTo>
                  <a:cubicBezTo>
                    <a:pt x="149" y="5"/>
                    <a:pt x="149" y="7"/>
                    <a:pt x="149" y="10"/>
                  </a:cubicBezTo>
                  <a:cubicBezTo>
                    <a:pt x="146" y="18"/>
                    <a:pt x="122" y="21"/>
                    <a:pt x="127" y="31"/>
                  </a:cubicBezTo>
                  <a:cubicBezTo>
                    <a:pt x="131" y="31"/>
                    <a:pt x="133" y="26"/>
                    <a:pt x="134" y="23"/>
                  </a:cubicBezTo>
                  <a:cubicBezTo>
                    <a:pt x="139" y="20"/>
                    <a:pt x="149" y="23"/>
                    <a:pt x="154" y="27"/>
                  </a:cubicBezTo>
                  <a:cubicBezTo>
                    <a:pt x="159" y="34"/>
                    <a:pt x="155" y="36"/>
                    <a:pt x="149" y="40"/>
                  </a:cubicBezTo>
                  <a:cubicBezTo>
                    <a:pt x="149" y="41"/>
                    <a:pt x="148" y="42"/>
                    <a:pt x="147" y="43"/>
                  </a:cubicBezTo>
                  <a:cubicBezTo>
                    <a:pt x="147" y="56"/>
                    <a:pt x="147" y="56"/>
                    <a:pt x="147" y="74"/>
                  </a:cubicBezTo>
                  <a:cubicBezTo>
                    <a:pt x="145" y="79"/>
                    <a:pt x="144" y="82"/>
                    <a:pt x="140" y="86"/>
                  </a:cubicBezTo>
                  <a:cubicBezTo>
                    <a:pt x="140" y="86"/>
                    <a:pt x="140" y="86"/>
                    <a:pt x="140" y="86"/>
                  </a:cubicBezTo>
                  <a:cubicBezTo>
                    <a:pt x="140" y="86"/>
                    <a:pt x="139" y="86"/>
                    <a:pt x="139" y="86"/>
                  </a:cubicBezTo>
                  <a:cubicBezTo>
                    <a:pt x="137" y="90"/>
                    <a:pt x="131" y="94"/>
                    <a:pt x="128" y="91"/>
                  </a:cubicBezTo>
                  <a:cubicBezTo>
                    <a:pt x="128" y="76"/>
                    <a:pt x="129" y="60"/>
                    <a:pt x="128" y="46"/>
                  </a:cubicBezTo>
                  <a:cubicBezTo>
                    <a:pt x="128" y="46"/>
                    <a:pt x="128" y="46"/>
                    <a:pt x="127" y="46"/>
                  </a:cubicBezTo>
                  <a:cubicBezTo>
                    <a:pt x="126" y="53"/>
                    <a:pt x="119" y="67"/>
                    <a:pt x="113" y="72"/>
                  </a:cubicBezTo>
                  <a:cubicBezTo>
                    <a:pt x="107" y="72"/>
                    <a:pt x="102" y="69"/>
                    <a:pt x="101" y="64"/>
                  </a:cubicBezTo>
                  <a:cubicBezTo>
                    <a:pt x="101" y="62"/>
                    <a:pt x="102" y="62"/>
                    <a:pt x="104" y="61"/>
                  </a:cubicBezTo>
                  <a:cubicBezTo>
                    <a:pt x="107" y="54"/>
                    <a:pt x="106" y="42"/>
                    <a:pt x="106" y="36"/>
                  </a:cubicBezTo>
                  <a:cubicBezTo>
                    <a:pt x="101" y="36"/>
                    <a:pt x="93" y="47"/>
                    <a:pt x="90" y="51"/>
                  </a:cubicBezTo>
                  <a:cubicBezTo>
                    <a:pt x="87" y="53"/>
                    <a:pt x="85" y="54"/>
                    <a:pt x="83" y="56"/>
                  </a:cubicBezTo>
                  <a:cubicBezTo>
                    <a:pt x="81" y="62"/>
                    <a:pt x="80" y="67"/>
                    <a:pt x="78" y="73"/>
                  </a:cubicBezTo>
                  <a:cubicBezTo>
                    <a:pt x="77" y="76"/>
                    <a:pt x="76" y="79"/>
                    <a:pt x="75" y="81"/>
                  </a:cubicBezTo>
                  <a:cubicBezTo>
                    <a:pt x="74" y="81"/>
                    <a:pt x="74" y="81"/>
                    <a:pt x="74" y="81"/>
                  </a:cubicBezTo>
                  <a:cubicBezTo>
                    <a:pt x="72" y="85"/>
                    <a:pt x="65" y="95"/>
                    <a:pt x="60" y="89"/>
                  </a:cubicBezTo>
                  <a:cubicBezTo>
                    <a:pt x="60" y="88"/>
                    <a:pt x="60" y="87"/>
                    <a:pt x="60" y="86"/>
                  </a:cubicBezTo>
                  <a:cubicBezTo>
                    <a:pt x="64" y="81"/>
                    <a:pt x="67" y="74"/>
                    <a:pt x="67" y="68"/>
                  </a:cubicBezTo>
                  <a:cubicBezTo>
                    <a:pt x="61" y="70"/>
                    <a:pt x="57" y="75"/>
                    <a:pt x="52" y="75"/>
                  </a:cubicBezTo>
                  <a:cubicBezTo>
                    <a:pt x="48" y="75"/>
                    <a:pt x="45" y="74"/>
                    <a:pt x="43" y="73"/>
                  </a:cubicBezTo>
                  <a:cubicBezTo>
                    <a:pt x="43" y="72"/>
                    <a:pt x="43" y="72"/>
                    <a:pt x="43" y="72"/>
                  </a:cubicBezTo>
                  <a:cubicBezTo>
                    <a:pt x="41" y="71"/>
                    <a:pt x="40" y="70"/>
                    <a:pt x="39" y="70"/>
                  </a:cubicBezTo>
                  <a:cubicBezTo>
                    <a:pt x="38" y="73"/>
                    <a:pt x="37" y="77"/>
                    <a:pt x="36" y="80"/>
                  </a:cubicBezTo>
                  <a:cubicBezTo>
                    <a:pt x="30" y="92"/>
                    <a:pt x="26" y="104"/>
                    <a:pt x="22" y="118"/>
                  </a:cubicBezTo>
                  <a:cubicBezTo>
                    <a:pt x="20" y="120"/>
                    <a:pt x="19" y="120"/>
                    <a:pt x="17" y="121"/>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23" name="Freeform 126"/>
            <p:cNvSpPr/>
            <p:nvPr/>
          </p:nvSpPr>
          <p:spPr bwMode="auto">
            <a:xfrm>
              <a:off x="4518025" y="1442758"/>
              <a:ext cx="101600" cy="133350"/>
            </a:xfrm>
            <a:custGeom>
              <a:avLst/>
              <a:gdLst>
                <a:gd name="T0" fmla="*/ 4 w 24"/>
                <a:gd name="T1" fmla="*/ 31 h 31"/>
                <a:gd name="T2" fmla="*/ 5 w 24"/>
                <a:gd name="T3" fmla="*/ 22 h 31"/>
                <a:gd name="T4" fmla="*/ 5 w 24"/>
                <a:gd name="T5" fmla="*/ 0 h 31"/>
                <a:gd name="T6" fmla="*/ 7 w 24"/>
                <a:gd name="T7" fmla="*/ 0 h 31"/>
                <a:gd name="T8" fmla="*/ 20 w 24"/>
                <a:gd name="T9" fmla="*/ 13 h 31"/>
                <a:gd name="T10" fmla="*/ 4 w 24"/>
                <a:gd name="T11" fmla="*/ 31 h 31"/>
              </a:gdLst>
              <a:ahLst/>
              <a:cxnLst>
                <a:cxn ang="0">
                  <a:pos x="T0" y="T1"/>
                </a:cxn>
                <a:cxn ang="0">
                  <a:pos x="T2" y="T3"/>
                </a:cxn>
                <a:cxn ang="0">
                  <a:pos x="T4" y="T5"/>
                </a:cxn>
                <a:cxn ang="0">
                  <a:pos x="T6" y="T7"/>
                </a:cxn>
                <a:cxn ang="0">
                  <a:pos x="T8" y="T9"/>
                </a:cxn>
                <a:cxn ang="0">
                  <a:pos x="T10" y="T11"/>
                </a:cxn>
              </a:cxnLst>
              <a:rect l="0" t="0" r="r" b="b"/>
              <a:pathLst>
                <a:path w="24" h="31">
                  <a:moveTo>
                    <a:pt x="4" y="31"/>
                  </a:moveTo>
                  <a:cubicBezTo>
                    <a:pt x="2" y="28"/>
                    <a:pt x="4" y="25"/>
                    <a:pt x="5" y="22"/>
                  </a:cubicBezTo>
                  <a:cubicBezTo>
                    <a:pt x="2" y="14"/>
                    <a:pt x="0" y="7"/>
                    <a:pt x="5" y="0"/>
                  </a:cubicBezTo>
                  <a:cubicBezTo>
                    <a:pt x="6" y="0"/>
                    <a:pt x="7" y="0"/>
                    <a:pt x="7" y="0"/>
                  </a:cubicBezTo>
                  <a:cubicBezTo>
                    <a:pt x="11" y="3"/>
                    <a:pt x="17" y="9"/>
                    <a:pt x="20" y="13"/>
                  </a:cubicBezTo>
                  <a:cubicBezTo>
                    <a:pt x="24" y="24"/>
                    <a:pt x="11" y="28"/>
                    <a:pt x="4" y="31"/>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24" name="Freeform 127"/>
            <p:cNvSpPr/>
            <p:nvPr/>
          </p:nvSpPr>
          <p:spPr bwMode="auto">
            <a:xfrm>
              <a:off x="4543425" y="1301471"/>
              <a:ext cx="128588" cy="133350"/>
            </a:xfrm>
            <a:custGeom>
              <a:avLst/>
              <a:gdLst>
                <a:gd name="T0" fmla="*/ 6 w 30"/>
                <a:gd name="T1" fmla="*/ 31 h 31"/>
                <a:gd name="T2" fmla="*/ 4 w 30"/>
                <a:gd name="T3" fmla="*/ 29 h 31"/>
                <a:gd name="T4" fmla="*/ 5 w 30"/>
                <a:gd name="T5" fmla="*/ 24 h 31"/>
                <a:gd name="T6" fmla="*/ 9 w 30"/>
                <a:gd name="T7" fmla="*/ 0 h 31"/>
                <a:gd name="T8" fmla="*/ 13 w 30"/>
                <a:gd name="T9" fmla="*/ 6 h 31"/>
                <a:gd name="T10" fmla="*/ 19 w 30"/>
                <a:gd name="T11" fmla="*/ 26 h 31"/>
                <a:gd name="T12" fmla="*/ 6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6" y="31"/>
                  </a:moveTo>
                  <a:cubicBezTo>
                    <a:pt x="4" y="31"/>
                    <a:pt x="4" y="30"/>
                    <a:pt x="4" y="29"/>
                  </a:cubicBezTo>
                  <a:cubicBezTo>
                    <a:pt x="5" y="27"/>
                    <a:pt x="6" y="26"/>
                    <a:pt x="5" y="24"/>
                  </a:cubicBezTo>
                  <a:cubicBezTo>
                    <a:pt x="0" y="16"/>
                    <a:pt x="0" y="4"/>
                    <a:pt x="9" y="0"/>
                  </a:cubicBezTo>
                  <a:cubicBezTo>
                    <a:pt x="12" y="0"/>
                    <a:pt x="12" y="3"/>
                    <a:pt x="13" y="6"/>
                  </a:cubicBezTo>
                  <a:cubicBezTo>
                    <a:pt x="19" y="12"/>
                    <a:pt x="30" y="19"/>
                    <a:pt x="19" y="26"/>
                  </a:cubicBezTo>
                  <a:cubicBezTo>
                    <a:pt x="15" y="28"/>
                    <a:pt x="10" y="30"/>
                    <a:pt x="6" y="31"/>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25" name="Freeform 128"/>
            <p:cNvSpPr/>
            <p:nvPr/>
          </p:nvSpPr>
          <p:spPr bwMode="auto">
            <a:xfrm>
              <a:off x="6364288" y="1460221"/>
              <a:ext cx="73025" cy="107950"/>
            </a:xfrm>
            <a:custGeom>
              <a:avLst/>
              <a:gdLst>
                <a:gd name="T0" fmla="*/ 8 w 17"/>
                <a:gd name="T1" fmla="*/ 25 h 25"/>
                <a:gd name="T2" fmla="*/ 3 w 17"/>
                <a:gd name="T3" fmla="*/ 4 h 25"/>
                <a:gd name="T4" fmla="*/ 17 w 17"/>
                <a:gd name="T5" fmla="*/ 15 h 25"/>
                <a:gd name="T6" fmla="*/ 8 w 17"/>
                <a:gd name="T7" fmla="*/ 25 h 25"/>
              </a:gdLst>
              <a:ahLst/>
              <a:cxnLst>
                <a:cxn ang="0">
                  <a:pos x="T0" y="T1"/>
                </a:cxn>
                <a:cxn ang="0">
                  <a:pos x="T2" y="T3"/>
                </a:cxn>
                <a:cxn ang="0">
                  <a:pos x="T4" y="T5"/>
                </a:cxn>
                <a:cxn ang="0">
                  <a:pos x="T6" y="T7"/>
                </a:cxn>
              </a:cxnLst>
              <a:rect l="0" t="0" r="r" b="b"/>
              <a:pathLst>
                <a:path w="17" h="25">
                  <a:moveTo>
                    <a:pt x="8" y="25"/>
                  </a:moveTo>
                  <a:cubicBezTo>
                    <a:pt x="0" y="23"/>
                    <a:pt x="1" y="10"/>
                    <a:pt x="3" y="4"/>
                  </a:cubicBezTo>
                  <a:cubicBezTo>
                    <a:pt x="9" y="0"/>
                    <a:pt x="16" y="8"/>
                    <a:pt x="17" y="15"/>
                  </a:cubicBezTo>
                  <a:cubicBezTo>
                    <a:pt x="15" y="23"/>
                    <a:pt x="15" y="24"/>
                    <a:pt x="8" y="25"/>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26" name="Freeform 129"/>
            <p:cNvSpPr>
              <a:spLocks noEditPoints="1"/>
            </p:cNvSpPr>
            <p:nvPr/>
          </p:nvSpPr>
          <p:spPr bwMode="auto">
            <a:xfrm>
              <a:off x="6338888" y="1207808"/>
              <a:ext cx="458788" cy="625475"/>
            </a:xfrm>
            <a:custGeom>
              <a:avLst/>
              <a:gdLst>
                <a:gd name="T0" fmla="*/ 57 w 108"/>
                <a:gd name="T1" fmla="*/ 145 h 146"/>
                <a:gd name="T2" fmla="*/ 27 w 108"/>
                <a:gd name="T3" fmla="*/ 139 h 146"/>
                <a:gd name="T4" fmla="*/ 45 w 108"/>
                <a:gd name="T5" fmla="*/ 119 h 146"/>
                <a:gd name="T6" fmla="*/ 0 w 108"/>
                <a:gd name="T7" fmla="*/ 119 h 146"/>
                <a:gd name="T8" fmla="*/ 45 w 108"/>
                <a:gd name="T9" fmla="*/ 100 h 146"/>
                <a:gd name="T10" fmla="*/ 61 w 108"/>
                <a:gd name="T11" fmla="*/ 87 h 146"/>
                <a:gd name="T12" fmla="*/ 73 w 108"/>
                <a:gd name="T13" fmla="*/ 78 h 146"/>
                <a:gd name="T14" fmla="*/ 25 w 108"/>
                <a:gd name="T15" fmla="*/ 96 h 146"/>
                <a:gd name="T16" fmla="*/ 27 w 108"/>
                <a:gd name="T17" fmla="*/ 87 h 146"/>
                <a:gd name="T18" fmla="*/ 59 w 108"/>
                <a:gd name="T19" fmla="*/ 66 h 146"/>
                <a:gd name="T20" fmla="*/ 57 w 108"/>
                <a:gd name="T21" fmla="*/ 63 h 146"/>
                <a:gd name="T22" fmla="*/ 31 w 108"/>
                <a:gd name="T23" fmla="*/ 75 h 146"/>
                <a:gd name="T24" fmla="*/ 22 w 108"/>
                <a:gd name="T25" fmla="*/ 49 h 146"/>
                <a:gd name="T26" fmla="*/ 26 w 108"/>
                <a:gd name="T27" fmla="*/ 35 h 146"/>
                <a:gd name="T28" fmla="*/ 37 w 108"/>
                <a:gd name="T29" fmla="*/ 45 h 146"/>
                <a:gd name="T30" fmla="*/ 48 w 108"/>
                <a:gd name="T31" fmla="*/ 53 h 146"/>
                <a:gd name="T32" fmla="*/ 55 w 108"/>
                <a:gd name="T33" fmla="*/ 44 h 146"/>
                <a:gd name="T34" fmla="*/ 52 w 108"/>
                <a:gd name="T35" fmla="*/ 36 h 146"/>
                <a:gd name="T36" fmla="*/ 67 w 108"/>
                <a:gd name="T37" fmla="*/ 20 h 146"/>
                <a:gd name="T38" fmla="*/ 89 w 108"/>
                <a:gd name="T39" fmla="*/ 16 h 146"/>
                <a:gd name="T40" fmla="*/ 89 w 108"/>
                <a:gd name="T41" fmla="*/ 23 h 146"/>
                <a:gd name="T42" fmla="*/ 106 w 108"/>
                <a:gd name="T43" fmla="*/ 36 h 146"/>
                <a:gd name="T44" fmla="*/ 93 w 108"/>
                <a:gd name="T45" fmla="*/ 62 h 146"/>
                <a:gd name="T46" fmla="*/ 97 w 108"/>
                <a:gd name="T47" fmla="*/ 76 h 146"/>
                <a:gd name="T48" fmla="*/ 63 w 108"/>
                <a:gd name="T49" fmla="*/ 92 h 146"/>
                <a:gd name="T50" fmla="*/ 74 w 108"/>
                <a:gd name="T51" fmla="*/ 96 h 146"/>
                <a:gd name="T52" fmla="*/ 66 w 108"/>
                <a:gd name="T53" fmla="*/ 113 h 146"/>
                <a:gd name="T54" fmla="*/ 58 w 108"/>
                <a:gd name="T55" fmla="*/ 146 h 146"/>
                <a:gd name="T56" fmla="*/ 85 w 108"/>
                <a:gd name="T57" fmla="*/ 42 h 146"/>
                <a:gd name="T58" fmla="*/ 70 w 108"/>
                <a:gd name="T59" fmla="*/ 47 h 146"/>
                <a:gd name="T60" fmla="*/ 70 w 108"/>
                <a:gd name="T61" fmla="*/ 48 h 146"/>
                <a:gd name="T62" fmla="*/ 74 w 108"/>
                <a:gd name="T63" fmla="*/ 47 h 146"/>
                <a:gd name="T64" fmla="*/ 80 w 108"/>
                <a:gd name="T65" fmla="*/ 5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146">
                  <a:moveTo>
                    <a:pt x="58" y="146"/>
                  </a:moveTo>
                  <a:cubicBezTo>
                    <a:pt x="57" y="145"/>
                    <a:pt x="57" y="145"/>
                    <a:pt x="57" y="145"/>
                  </a:cubicBezTo>
                  <a:cubicBezTo>
                    <a:pt x="47" y="146"/>
                    <a:pt x="37" y="145"/>
                    <a:pt x="27" y="141"/>
                  </a:cubicBezTo>
                  <a:cubicBezTo>
                    <a:pt x="27" y="141"/>
                    <a:pt x="27" y="141"/>
                    <a:pt x="27" y="139"/>
                  </a:cubicBezTo>
                  <a:cubicBezTo>
                    <a:pt x="32" y="136"/>
                    <a:pt x="40" y="137"/>
                    <a:pt x="44" y="131"/>
                  </a:cubicBezTo>
                  <a:cubicBezTo>
                    <a:pt x="45" y="127"/>
                    <a:pt x="45" y="123"/>
                    <a:pt x="45" y="119"/>
                  </a:cubicBezTo>
                  <a:cubicBezTo>
                    <a:pt x="35" y="120"/>
                    <a:pt x="29" y="127"/>
                    <a:pt x="21" y="130"/>
                  </a:cubicBezTo>
                  <a:cubicBezTo>
                    <a:pt x="14" y="131"/>
                    <a:pt x="2" y="124"/>
                    <a:pt x="0" y="119"/>
                  </a:cubicBezTo>
                  <a:cubicBezTo>
                    <a:pt x="0" y="110"/>
                    <a:pt x="2" y="114"/>
                    <a:pt x="11" y="113"/>
                  </a:cubicBezTo>
                  <a:cubicBezTo>
                    <a:pt x="23" y="111"/>
                    <a:pt x="34" y="105"/>
                    <a:pt x="45" y="100"/>
                  </a:cubicBezTo>
                  <a:cubicBezTo>
                    <a:pt x="47" y="98"/>
                    <a:pt x="47" y="98"/>
                    <a:pt x="49" y="97"/>
                  </a:cubicBezTo>
                  <a:cubicBezTo>
                    <a:pt x="51" y="90"/>
                    <a:pt x="53" y="89"/>
                    <a:pt x="61" y="87"/>
                  </a:cubicBezTo>
                  <a:cubicBezTo>
                    <a:pt x="64" y="86"/>
                    <a:pt x="64" y="86"/>
                    <a:pt x="72" y="80"/>
                  </a:cubicBezTo>
                  <a:cubicBezTo>
                    <a:pt x="73" y="80"/>
                    <a:pt x="73" y="79"/>
                    <a:pt x="73" y="78"/>
                  </a:cubicBezTo>
                  <a:cubicBezTo>
                    <a:pt x="60" y="79"/>
                    <a:pt x="49" y="90"/>
                    <a:pt x="38" y="97"/>
                  </a:cubicBezTo>
                  <a:cubicBezTo>
                    <a:pt x="33" y="99"/>
                    <a:pt x="29" y="98"/>
                    <a:pt x="25" y="96"/>
                  </a:cubicBezTo>
                  <a:cubicBezTo>
                    <a:pt x="23" y="97"/>
                    <a:pt x="10" y="99"/>
                    <a:pt x="16" y="94"/>
                  </a:cubicBezTo>
                  <a:cubicBezTo>
                    <a:pt x="20" y="92"/>
                    <a:pt x="23" y="89"/>
                    <a:pt x="27" y="87"/>
                  </a:cubicBezTo>
                  <a:cubicBezTo>
                    <a:pt x="37" y="81"/>
                    <a:pt x="49" y="75"/>
                    <a:pt x="60" y="69"/>
                  </a:cubicBezTo>
                  <a:cubicBezTo>
                    <a:pt x="60" y="67"/>
                    <a:pt x="59" y="66"/>
                    <a:pt x="59" y="66"/>
                  </a:cubicBezTo>
                  <a:cubicBezTo>
                    <a:pt x="59" y="63"/>
                    <a:pt x="59" y="62"/>
                    <a:pt x="60" y="60"/>
                  </a:cubicBezTo>
                  <a:cubicBezTo>
                    <a:pt x="58" y="61"/>
                    <a:pt x="57" y="61"/>
                    <a:pt x="57" y="63"/>
                  </a:cubicBezTo>
                  <a:cubicBezTo>
                    <a:pt x="50" y="65"/>
                    <a:pt x="48" y="71"/>
                    <a:pt x="42" y="65"/>
                  </a:cubicBezTo>
                  <a:cubicBezTo>
                    <a:pt x="41" y="71"/>
                    <a:pt x="37" y="75"/>
                    <a:pt x="31" y="75"/>
                  </a:cubicBezTo>
                  <a:cubicBezTo>
                    <a:pt x="25" y="72"/>
                    <a:pt x="25" y="62"/>
                    <a:pt x="24" y="58"/>
                  </a:cubicBezTo>
                  <a:cubicBezTo>
                    <a:pt x="24" y="57"/>
                    <a:pt x="23" y="54"/>
                    <a:pt x="22" y="49"/>
                  </a:cubicBezTo>
                  <a:cubicBezTo>
                    <a:pt x="19" y="44"/>
                    <a:pt x="14" y="38"/>
                    <a:pt x="17" y="33"/>
                  </a:cubicBezTo>
                  <a:cubicBezTo>
                    <a:pt x="21" y="31"/>
                    <a:pt x="23" y="30"/>
                    <a:pt x="26" y="35"/>
                  </a:cubicBezTo>
                  <a:cubicBezTo>
                    <a:pt x="29" y="38"/>
                    <a:pt x="33" y="41"/>
                    <a:pt x="36" y="45"/>
                  </a:cubicBezTo>
                  <a:cubicBezTo>
                    <a:pt x="36" y="45"/>
                    <a:pt x="37" y="45"/>
                    <a:pt x="37" y="45"/>
                  </a:cubicBezTo>
                  <a:cubicBezTo>
                    <a:pt x="39" y="50"/>
                    <a:pt x="43" y="56"/>
                    <a:pt x="43" y="62"/>
                  </a:cubicBezTo>
                  <a:cubicBezTo>
                    <a:pt x="46" y="60"/>
                    <a:pt x="50" y="57"/>
                    <a:pt x="48" y="53"/>
                  </a:cubicBezTo>
                  <a:cubicBezTo>
                    <a:pt x="43" y="50"/>
                    <a:pt x="46" y="46"/>
                    <a:pt x="49" y="44"/>
                  </a:cubicBezTo>
                  <a:cubicBezTo>
                    <a:pt x="52" y="44"/>
                    <a:pt x="52" y="44"/>
                    <a:pt x="55" y="44"/>
                  </a:cubicBezTo>
                  <a:cubicBezTo>
                    <a:pt x="55" y="43"/>
                    <a:pt x="55" y="43"/>
                    <a:pt x="54" y="42"/>
                  </a:cubicBezTo>
                  <a:cubicBezTo>
                    <a:pt x="50" y="41"/>
                    <a:pt x="51" y="40"/>
                    <a:pt x="52" y="36"/>
                  </a:cubicBezTo>
                  <a:cubicBezTo>
                    <a:pt x="47" y="34"/>
                    <a:pt x="45" y="29"/>
                    <a:pt x="47" y="26"/>
                  </a:cubicBezTo>
                  <a:cubicBezTo>
                    <a:pt x="61" y="22"/>
                    <a:pt x="61" y="22"/>
                    <a:pt x="67" y="20"/>
                  </a:cubicBezTo>
                  <a:cubicBezTo>
                    <a:pt x="72" y="15"/>
                    <a:pt x="77" y="0"/>
                    <a:pt x="85" y="3"/>
                  </a:cubicBezTo>
                  <a:cubicBezTo>
                    <a:pt x="88" y="6"/>
                    <a:pt x="90" y="11"/>
                    <a:pt x="89" y="16"/>
                  </a:cubicBezTo>
                  <a:cubicBezTo>
                    <a:pt x="88" y="18"/>
                    <a:pt x="86" y="20"/>
                    <a:pt x="86" y="23"/>
                  </a:cubicBezTo>
                  <a:cubicBezTo>
                    <a:pt x="87" y="23"/>
                    <a:pt x="88" y="23"/>
                    <a:pt x="89" y="23"/>
                  </a:cubicBezTo>
                  <a:cubicBezTo>
                    <a:pt x="94" y="20"/>
                    <a:pt x="97" y="16"/>
                    <a:pt x="101" y="25"/>
                  </a:cubicBezTo>
                  <a:cubicBezTo>
                    <a:pt x="106" y="28"/>
                    <a:pt x="108" y="27"/>
                    <a:pt x="106" y="36"/>
                  </a:cubicBezTo>
                  <a:cubicBezTo>
                    <a:pt x="102" y="44"/>
                    <a:pt x="98" y="53"/>
                    <a:pt x="93" y="61"/>
                  </a:cubicBezTo>
                  <a:cubicBezTo>
                    <a:pt x="93" y="61"/>
                    <a:pt x="93" y="62"/>
                    <a:pt x="93" y="62"/>
                  </a:cubicBezTo>
                  <a:cubicBezTo>
                    <a:pt x="94" y="62"/>
                    <a:pt x="95" y="63"/>
                    <a:pt x="96" y="63"/>
                  </a:cubicBezTo>
                  <a:cubicBezTo>
                    <a:pt x="97" y="67"/>
                    <a:pt x="97" y="71"/>
                    <a:pt x="97" y="76"/>
                  </a:cubicBezTo>
                  <a:cubicBezTo>
                    <a:pt x="93" y="81"/>
                    <a:pt x="89" y="81"/>
                    <a:pt x="83" y="82"/>
                  </a:cubicBezTo>
                  <a:cubicBezTo>
                    <a:pt x="76" y="85"/>
                    <a:pt x="70" y="88"/>
                    <a:pt x="63" y="92"/>
                  </a:cubicBezTo>
                  <a:cubicBezTo>
                    <a:pt x="63" y="94"/>
                    <a:pt x="63" y="95"/>
                    <a:pt x="63" y="97"/>
                  </a:cubicBezTo>
                  <a:cubicBezTo>
                    <a:pt x="67" y="96"/>
                    <a:pt x="70" y="96"/>
                    <a:pt x="74" y="96"/>
                  </a:cubicBezTo>
                  <a:cubicBezTo>
                    <a:pt x="77" y="99"/>
                    <a:pt x="77" y="106"/>
                    <a:pt x="75" y="110"/>
                  </a:cubicBezTo>
                  <a:cubicBezTo>
                    <a:pt x="71" y="111"/>
                    <a:pt x="69" y="111"/>
                    <a:pt x="66" y="113"/>
                  </a:cubicBezTo>
                  <a:cubicBezTo>
                    <a:pt x="65" y="115"/>
                    <a:pt x="65" y="116"/>
                    <a:pt x="64" y="118"/>
                  </a:cubicBezTo>
                  <a:cubicBezTo>
                    <a:pt x="65" y="126"/>
                    <a:pt x="69" y="144"/>
                    <a:pt x="58" y="146"/>
                  </a:cubicBezTo>
                  <a:moveTo>
                    <a:pt x="80" y="54"/>
                  </a:moveTo>
                  <a:cubicBezTo>
                    <a:pt x="83" y="50"/>
                    <a:pt x="85" y="47"/>
                    <a:pt x="85" y="42"/>
                  </a:cubicBezTo>
                  <a:cubicBezTo>
                    <a:pt x="82" y="40"/>
                    <a:pt x="77" y="39"/>
                    <a:pt x="74" y="40"/>
                  </a:cubicBezTo>
                  <a:cubicBezTo>
                    <a:pt x="74" y="41"/>
                    <a:pt x="74" y="41"/>
                    <a:pt x="70" y="47"/>
                  </a:cubicBezTo>
                  <a:cubicBezTo>
                    <a:pt x="71" y="47"/>
                    <a:pt x="71" y="48"/>
                    <a:pt x="71" y="48"/>
                  </a:cubicBezTo>
                  <a:cubicBezTo>
                    <a:pt x="71" y="48"/>
                    <a:pt x="71" y="48"/>
                    <a:pt x="70" y="48"/>
                  </a:cubicBezTo>
                  <a:cubicBezTo>
                    <a:pt x="70" y="48"/>
                    <a:pt x="70" y="49"/>
                    <a:pt x="71" y="49"/>
                  </a:cubicBezTo>
                  <a:cubicBezTo>
                    <a:pt x="72" y="49"/>
                    <a:pt x="73" y="48"/>
                    <a:pt x="74" y="47"/>
                  </a:cubicBezTo>
                  <a:cubicBezTo>
                    <a:pt x="79" y="46"/>
                    <a:pt x="79" y="48"/>
                    <a:pt x="79" y="54"/>
                  </a:cubicBezTo>
                  <a:cubicBezTo>
                    <a:pt x="79" y="54"/>
                    <a:pt x="79" y="54"/>
                    <a:pt x="80" y="54"/>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27" name="Freeform 130"/>
            <p:cNvSpPr>
              <a:spLocks noEditPoints="1"/>
            </p:cNvSpPr>
            <p:nvPr/>
          </p:nvSpPr>
          <p:spPr bwMode="auto">
            <a:xfrm>
              <a:off x="3330575" y="1220508"/>
              <a:ext cx="938213" cy="947738"/>
            </a:xfrm>
            <a:custGeom>
              <a:avLst/>
              <a:gdLst>
                <a:gd name="T0" fmla="*/ 110 w 221"/>
                <a:gd name="T1" fmla="*/ 0 h 221"/>
                <a:gd name="T2" fmla="*/ 221 w 221"/>
                <a:gd name="T3" fmla="*/ 110 h 221"/>
                <a:gd name="T4" fmla="*/ 110 w 221"/>
                <a:gd name="T5" fmla="*/ 221 h 221"/>
                <a:gd name="T6" fmla="*/ 0 w 221"/>
                <a:gd name="T7" fmla="*/ 110 h 221"/>
                <a:gd name="T8" fmla="*/ 110 w 221"/>
                <a:gd name="T9" fmla="*/ 0 h 221"/>
                <a:gd name="T10" fmla="*/ 110 w 221"/>
                <a:gd name="T11" fmla="*/ 4 h 221"/>
                <a:gd name="T12" fmla="*/ 4 w 221"/>
                <a:gd name="T13" fmla="*/ 110 h 221"/>
                <a:gd name="T14" fmla="*/ 110 w 221"/>
                <a:gd name="T15" fmla="*/ 217 h 221"/>
                <a:gd name="T16" fmla="*/ 217 w 221"/>
                <a:gd name="T17" fmla="*/ 110 h 221"/>
                <a:gd name="T18" fmla="*/ 110 w 221"/>
                <a:gd name="T19" fmla="*/ 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21">
                  <a:moveTo>
                    <a:pt x="110" y="0"/>
                  </a:moveTo>
                  <a:cubicBezTo>
                    <a:pt x="172" y="0"/>
                    <a:pt x="221" y="49"/>
                    <a:pt x="221" y="110"/>
                  </a:cubicBezTo>
                  <a:cubicBezTo>
                    <a:pt x="221" y="172"/>
                    <a:pt x="172" y="221"/>
                    <a:pt x="110" y="221"/>
                  </a:cubicBezTo>
                  <a:cubicBezTo>
                    <a:pt x="49" y="221"/>
                    <a:pt x="0" y="172"/>
                    <a:pt x="0" y="110"/>
                  </a:cubicBezTo>
                  <a:cubicBezTo>
                    <a:pt x="0" y="49"/>
                    <a:pt x="49" y="0"/>
                    <a:pt x="110" y="0"/>
                  </a:cubicBezTo>
                  <a:moveTo>
                    <a:pt x="110" y="4"/>
                  </a:moveTo>
                  <a:cubicBezTo>
                    <a:pt x="52" y="4"/>
                    <a:pt x="4" y="52"/>
                    <a:pt x="4" y="110"/>
                  </a:cubicBezTo>
                  <a:cubicBezTo>
                    <a:pt x="4" y="169"/>
                    <a:pt x="52" y="217"/>
                    <a:pt x="110" y="217"/>
                  </a:cubicBezTo>
                  <a:cubicBezTo>
                    <a:pt x="169" y="217"/>
                    <a:pt x="217" y="169"/>
                    <a:pt x="217" y="110"/>
                  </a:cubicBezTo>
                  <a:cubicBezTo>
                    <a:pt x="217" y="52"/>
                    <a:pt x="169" y="4"/>
                    <a:pt x="110" y="4"/>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28" name="Freeform 131"/>
            <p:cNvSpPr/>
            <p:nvPr/>
          </p:nvSpPr>
          <p:spPr bwMode="auto">
            <a:xfrm>
              <a:off x="3538538" y="1430058"/>
              <a:ext cx="522288" cy="468313"/>
            </a:xfrm>
            <a:custGeom>
              <a:avLst/>
              <a:gdLst>
                <a:gd name="T0" fmla="*/ 23 w 123"/>
                <a:gd name="T1" fmla="*/ 109 h 109"/>
                <a:gd name="T2" fmla="*/ 6 w 123"/>
                <a:gd name="T3" fmla="*/ 88 h 109"/>
                <a:gd name="T4" fmla="*/ 0 w 123"/>
                <a:gd name="T5" fmla="*/ 61 h 109"/>
                <a:gd name="T6" fmla="*/ 61 w 123"/>
                <a:gd name="T7" fmla="*/ 0 h 109"/>
                <a:gd name="T8" fmla="*/ 123 w 123"/>
                <a:gd name="T9" fmla="*/ 61 h 109"/>
                <a:gd name="T10" fmla="*/ 117 w 123"/>
                <a:gd name="T11" fmla="*/ 88 h 109"/>
                <a:gd name="T12" fmla="*/ 100 w 123"/>
                <a:gd name="T13" fmla="*/ 109 h 109"/>
                <a:gd name="T14" fmla="*/ 99 w 123"/>
                <a:gd name="T15" fmla="*/ 107 h 109"/>
                <a:gd name="T16" fmla="*/ 115 w 123"/>
                <a:gd name="T17" fmla="*/ 87 h 109"/>
                <a:gd name="T18" fmla="*/ 121 w 123"/>
                <a:gd name="T19" fmla="*/ 61 h 109"/>
                <a:gd name="T20" fmla="*/ 61 w 123"/>
                <a:gd name="T21" fmla="*/ 2 h 109"/>
                <a:gd name="T22" fmla="*/ 2 w 123"/>
                <a:gd name="T23" fmla="*/ 61 h 109"/>
                <a:gd name="T24" fmla="*/ 8 w 123"/>
                <a:gd name="T25" fmla="*/ 87 h 109"/>
                <a:gd name="T26" fmla="*/ 24 w 123"/>
                <a:gd name="T27" fmla="*/ 107 h 109"/>
                <a:gd name="T28" fmla="*/ 23 w 123"/>
                <a:gd name="T2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09">
                  <a:moveTo>
                    <a:pt x="23" y="109"/>
                  </a:moveTo>
                  <a:cubicBezTo>
                    <a:pt x="16" y="103"/>
                    <a:pt x="10" y="96"/>
                    <a:pt x="6" y="88"/>
                  </a:cubicBezTo>
                  <a:cubicBezTo>
                    <a:pt x="2" y="80"/>
                    <a:pt x="0" y="71"/>
                    <a:pt x="0" y="61"/>
                  </a:cubicBezTo>
                  <a:cubicBezTo>
                    <a:pt x="0" y="28"/>
                    <a:pt x="28" y="0"/>
                    <a:pt x="61" y="0"/>
                  </a:cubicBezTo>
                  <a:cubicBezTo>
                    <a:pt x="95" y="0"/>
                    <a:pt x="123" y="28"/>
                    <a:pt x="123" y="61"/>
                  </a:cubicBezTo>
                  <a:cubicBezTo>
                    <a:pt x="123" y="71"/>
                    <a:pt x="121" y="80"/>
                    <a:pt x="117" y="88"/>
                  </a:cubicBezTo>
                  <a:cubicBezTo>
                    <a:pt x="113" y="96"/>
                    <a:pt x="107" y="103"/>
                    <a:pt x="100" y="109"/>
                  </a:cubicBezTo>
                  <a:cubicBezTo>
                    <a:pt x="99" y="107"/>
                    <a:pt x="99" y="107"/>
                    <a:pt x="99" y="107"/>
                  </a:cubicBezTo>
                  <a:cubicBezTo>
                    <a:pt x="106" y="102"/>
                    <a:pt x="111" y="95"/>
                    <a:pt x="115" y="87"/>
                  </a:cubicBezTo>
                  <a:cubicBezTo>
                    <a:pt x="119" y="79"/>
                    <a:pt x="121" y="70"/>
                    <a:pt x="121" y="61"/>
                  </a:cubicBezTo>
                  <a:cubicBezTo>
                    <a:pt x="121" y="29"/>
                    <a:pt x="94" y="2"/>
                    <a:pt x="61" y="2"/>
                  </a:cubicBezTo>
                  <a:cubicBezTo>
                    <a:pt x="29" y="2"/>
                    <a:pt x="2" y="29"/>
                    <a:pt x="2" y="61"/>
                  </a:cubicBezTo>
                  <a:cubicBezTo>
                    <a:pt x="2" y="70"/>
                    <a:pt x="4" y="79"/>
                    <a:pt x="8" y="87"/>
                  </a:cubicBezTo>
                  <a:cubicBezTo>
                    <a:pt x="12" y="95"/>
                    <a:pt x="17" y="102"/>
                    <a:pt x="24" y="107"/>
                  </a:cubicBezTo>
                  <a:lnTo>
                    <a:pt x="23" y="109"/>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29" name="Freeform 132"/>
            <p:cNvSpPr/>
            <p:nvPr/>
          </p:nvSpPr>
          <p:spPr bwMode="auto">
            <a:xfrm>
              <a:off x="3376613" y="1777721"/>
              <a:ext cx="106363" cy="77788"/>
            </a:xfrm>
            <a:custGeom>
              <a:avLst/>
              <a:gdLst>
                <a:gd name="T0" fmla="*/ 13 w 67"/>
                <a:gd name="T1" fmla="*/ 49 h 49"/>
                <a:gd name="T2" fmla="*/ 0 w 67"/>
                <a:gd name="T3" fmla="*/ 17 h 49"/>
                <a:gd name="T4" fmla="*/ 8 w 67"/>
                <a:gd name="T5" fmla="*/ 17 h 49"/>
                <a:gd name="T6" fmla="*/ 59 w 67"/>
                <a:gd name="T7" fmla="*/ 22 h 49"/>
                <a:gd name="T8" fmla="*/ 51 w 67"/>
                <a:gd name="T9" fmla="*/ 3 h 49"/>
                <a:gd name="T10" fmla="*/ 56 w 67"/>
                <a:gd name="T11" fmla="*/ 0 h 49"/>
                <a:gd name="T12" fmla="*/ 67 w 67"/>
                <a:gd name="T13" fmla="*/ 27 h 49"/>
                <a:gd name="T14" fmla="*/ 62 w 67"/>
                <a:gd name="T15" fmla="*/ 30 h 49"/>
                <a:gd name="T16" fmla="*/ 11 w 67"/>
                <a:gd name="T17" fmla="*/ 22 h 49"/>
                <a:gd name="T18" fmla="*/ 19 w 67"/>
                <a:gd name="T19" fmla="*/ 46 h 49"/>
                <a:gd name="T20" fmla="*/ 13 w 67"/>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49">
                  <a:moveTo>
                    <a:pt x="13" y="49"/>
                  </a:moveTo>
                  <a:lnTo>
                    <a:pt x="0" y="17"/>
                  </a:lnTo>
                  <a:lnTo>
                    <a:pt x="8" y="17"/>
                  </a:lnTo>
                  <a:lnTo>
                    <a:pt x="59" y="22"/>
                  </a:lnTo>
                  <a:lnTo>
                    <a:pt x="51" y="3"/>
                  </a:lnTo>
                  <a:lnTo>
                    <a:pt x="56" y="0"/>
                  </a:lnTo>
                  <a:lnTo>
                    <a:pt x="67" y="27"/>
                  </a:lnTo>
                  <a:lnTo>
                    <a:pt x="62" y="30"/>
                  </a:lnTo>
                  <a:lnTo>
                    <a:pt x="11" y="22"/>
                  </a:lnTo>
                  <a:lnTo>
                    <a:pt x="19" y="46"/>
                  </a:lnTo>
                  <a:lnTo>
                    <a:pt x="13" y="49"/>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30" name="Freeform 133"/>
            <p:cNvSpPr/>
            <p:nvPr/>
          </p:nvSpPr>
          <p:spPr bwMode="auto">
            <a:xfrm>
              <a:off x="3406775" y="1833283"/>
              <a:ext cx="101600" cy="87313"/>
            </a:xfrm>
            <a:custGeom>
              <a:avLst/>
              <a:gdLst>
                <a:gd name="T0" fmla="*/ 13 w 64"/>
                <a:gd name="T1" fmla="*/ 55 h 55"/>
                <a:gd name="T2" fmla="*/ 10 w 64"/>
                <a:gd name="T3" fmla="*/ 49 h 55"/>
                <a:gd name="T4" fmla="*/ 35 w 64"/>
                <a:gd name="T5" fmla="*/ 36 h 55"/>
                <a:gd name="T6" fmla="*/ 27 w 64"/>
                <a:gd name="T7" fmla="*/ 19 h 55"/>
                <a:gd name="T8" fmla="*/ 2 w 64"/>
                <a:gd name="T9" fmla="*/ 33 h 55"/>
                <a:gd name="T10" fmla="*/ 0 w 64"/>
                <a:gd name="T11" fmla="*/ 27 h 55"/>
                <a:gd name="T12" fmla="*/ 51 w 64"/>
                <a:gd name="T13" fmla="*/ 0 h 55"/>
                <a:gd name="T14" fmla="*/ 53 w 64"/>
                <a:gd name="T15" fmla="*/ 6 h 55"/>
                <a:gd name="T16" fmla="*/ 32 w 64"/>
                <a:gd name="T17" fmla="*/ 17 h 55"/>
                <a:gd name="T18" fmla="*/ 40 w 64"/>
                <a:gd name="T19" fmla="*/ 33 h 55"/>
                <a:gd name="T20" fmla="*/ 61 w 64"/>
                <a:gd name="T21" fmla="*/ 22 h 55"/>
                <a:gd name="T22" fmla="*/ 64 w 64"/>
                <a:gd name="T23" fmla="*/ 27 h 55"/>
                <a:gd name="T24" fmla="*/ 13 w 64"/>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55">
                  <a:moveTo>
                    <a:pt x="13" y="55"/>
                  </a:moveTo>
                  <a:lnTo>
                    <a:pt x="10" y="49"/>
                  </a:lnTo>
                  <a:lnTo>
                    <a:pt x="35" y="36"/>
                  </a:lnTo>
                  <a:lnTo>
                    <a:pt x="27" y="19"/>
                  </a:lnTo>
                  <a:lnTo>
                    <a:pt x="2" y="33"/>
                  </a:lnTo>
                  <a:lnTo>
                    <a:pt x="0" y="27"/>
                  </a:lnTo>
                  <a:lnTo>
                    <a:pt x="51" y="0"/>
                  </a:lnTo>
                  <a:lnTo>
                    <a:pt x="53" y="6"/>
                  </a:lnTo>
                  <a:lnTo>
                    <a:pt x="32" y="17"/>
                  </a:lnTo>
                  <a:lnTo>
                    <a:pt x="40" y="33"/>
                  </a:lnTo>
                  <a:lnTo>
                    <a:pt x="61" y="22"/>
                  </a:lnTo>
                  <a:lnTo>
                    <a:pt x="64" y="27"/>
                  </a:lnTo>
                  <a:lnTo>
                    <a:pt x="13" y="55"/>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31" name="Freeform 134"/>
            <p:cNvSpPr/>
            <p:nvPr/>
          </p:nvSpPr>
          <p:spPr bwMode="auto">
            <a:xfrm>
              <a:off x="3435350" y="1880908"/>
              <a:ext cx="106363" cy="90488"/>
            </a:xfrm>
            <a:custGeom>
              <a:avLst/>
              <a:gdLst>
                <a:gd name="T0" fmla="*/ 19 w 67"/>
                <a:gd name="T1" fmla="*/ 57 h 57"/>
                <a:gd name="T2" fmla="*/ 0 w 67"/>
                <a:gd name="T3" fmla="*/ 30 h 57"/>
                <a:gd name="T4" fmla="*/ 49 w 67"/>
                <a:gd name="T5" fmla="*/ 0 h 57"/>
                <a:gd name="T6" fmla="*/ 67 w 67"/>
                <a:gd name="T7" fmla="*/ 25 h 57"/>
                <a:gd name="T8" fmla="*/ 62 w 67"/>
                <a:gd name="T9" fmla="*/ 30 h 57"/>
                <a:gd name="T10" fmla="*/ 49 w 67"/>
                <a:gd name="T11" fmla="*/ 11 h 57"/>
                <a:gd name="T12" fmla="*/ 33 w 67"/>
                <a:gd name="T13" fmla="*/ 19 h 57"/>
                <a:gd name="T14" fmla="*/ 46 w 67"/>
                <a:gd name="T15" fmla="*/ 35 h 57"/>
                <a:gd name="T16" fmla="*/ 41 w 67"/>
                <a:gd name="T17" fmla="*/ 41 h 57"/>
                <a:gd name="T18" fmla="*/ 27 w 67"/>
                <a:gd name="T19" fmla="*/ 22 h 57"/>
                <a:gd name="T20" fmla="*/ 11 w 67"/>
                <a:gd name="T21" fmla="*/ 33 h 57"/>
                <a:gd name="T22" fmla="*/ 25 w 67"/>
                <a:gd name="T23" fmla="*/ 54 h 57"/>
                <a:gd name="T24" fmla="*/ 19 w 67"/>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7">
                  <a:moveTo>
                    <a:pt x="19" y="57"/>
                  </a:moveTo>
                  <a:lnTo>
                    <a:pt x="0" y="30"/>
                  </a:lnTo>
                  <a:lnTo>
                    <a:pt x="49" y="0"/>
                  </a:lnTo>
                  <a:lnTo>
                    <a:pt x="67" y="25"/>
                  </a:lnTo>
                  <a:lnTo>
                    <a:pt x="62" y="30"/>
                  </a:lnTo>
                  <a:lnTo>
                    <a:pt x="49" y="11"/>
                  </a:lnTo>
                  <a:lnTo>
                    <a:pt x="33" y="19"/>
                  </a:lnTo>
                  <a:lnTo>
                    <a:pt x="46" y="35"/>
                  </a:lnTo>
                  <a:lnTo>
                    <a:pt x="41" y="41"/>
                  </a:lnTo>
                  <a:lnTo>
                    <a:pt x="27" y="22"/>
                  </a:lnTo>
                  <a:lnTo>
                    <a:pt x="11" y="33"/>
                  </a:lnTo>
                  <a:lnTo>
                    <a:pt x="25" y="54"/>
                  </a:lnTo>
                  <a:lnTo>
                    <a:pt x="19" y="57"/>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32" name="Freeform 135"/>
            <p:cNvSpPr/>
            <p:nvPr/>
          </p:nvSpPr>
          <p:spPr bwMode="auto">
            <a:xfrm>
              <a:off x="3521075" y="1958696"/>
              <a:ext cx="68263" cy="77788"/>
            </a:xfrm>
            <a:custGeom>
              <a:avLst/>
              <a:gdLst>
                <a:gd name="T0" fmla="*/ 5 w 43"/>
                <a:gd name="T1" fmla="*/ 49 h 49"/>
                <a:gd name="T2" fmla="*/ 0 w 43"/>
                <a:gd name="T3" fmla="*/ 43 h 49"/>
                <a:gd name="T4" fmla="*/ 35 w 43"/>
                <a:gd name="T5" fmla="*/ 0 h 49"/>
                <a:gd name="T6" fmla="*/ 43 w 43"/>
                <a:gd name="T7" fmla="*/ 5 h 49"/>
                <a:gd name="T8" fmla="*/ 5 w 43"/>
                <a:gd name="T9" fmla="*/ 49 h 49"/>
              </a:gdLst>
              <a:ahLst/>
              <a:cxnLst>
                <a:cxn ang="0">
                  <a:pos x="T0" y="T1"/>
                </a:cxn>
                <a:cxn ang="0">
                  <a:pos x="T2" y="T3"/>
                </a:cxn>
                <a:cxn ang="0">
                  <a:pos x="T4" y="T5"/>
                </a:cxn>
                <a:cxn ang="0">
                  <a:pos x="T6" y="T7"/>
                </a:cxn>
                <a:cxn ang="0">
                  <a:pos x="T8" y="T9"/>
                </a:cxn>
              </a:cxnLst>
              <a:rect l="0" t="0" r="r" b="b"/>
              <a:pathLst>
                <a:path w="43" h="49">
                  <a:moveTo>
                    <a:pt x="5" y="49"/>
                  </a:moveTo>
                  <a:lnTo>
                    <a:pt x="0" y="43"/>
                  </a:lnTo>
                  <a:lnTo>
                    <a:pt x="35" y="0"/>
                  </a:lnTo>
                  <a:lnTo>
                    <a:pt x="43" y="5"/>
                  </a:lnTo>
                  <a:lnTo>
                    <a:pt x="5" y="49"/>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33" name="Freeform 136"/>
            <p:cNvSpPr>
              <a:spLocks noEditPoints="1"/>
            </p:cNvSpPr>
            <p:nvPr/>
          </p:nvSpPr>
          <p:spPr bwMode="auto">
            <a:xfrm>
              <a:off x="3541713" y="1979333"/>
              <a:ext cx="80963" cy="95250"/>
            </a:xfrm>
            <a:custGeom>
              <a:avLst/>
              <a:gdLst>
                <a:gd name="T0" fmla="*/ 22 w 51"/>
                <a:gd name="T1" fmla="*/ 54 h 60"/>
                <a:gd name="T2" fmla="*/ 27 w 51"/>
                <a:gd name="T3" fmla="*/ 38 h 60"/>
                <a:gd name="T4" fmla="*/ 19 w 51"/>
                <a:gd name="T5" fmla="*/ 33 h 60"/>
                <a:gd name="T6" fmla="*/ 6 w 51"/>
                <a:gd name="T7" fmla="*/ 46 h 60"/>
                <a:gd name="T8" fmla="*/ 0 w 51"/>
                <a:gd name="T9" fmla="*/ 41 h 60"/>
                <a:gd name="T10" fmla="*/ 40 w 51"/>
                <a:gd name="T11" fmla="*/ 0 h 60"/>
                <a:gd name="T12" fmla="*/ 51 w 51"/>
                <a:gd name="T13" fmla="*/ 6 h 60"/>
                <a:gd name="T14" fmla="*/ 27 w 51"/>
                <a:gd name="T15" fmla="*/ 60 h 60"/>
                <a:gd name="T16" fmla="*/ 22 w 51"/>
                <a:gd name="T17" fmla="*/ 54 h 60"/>
                <a:gd name="T18" fmla="*/ 32 w 51"/>
                <a:gd name="T19" fmla="*/ 33 h 60"/>
                <a:gd name="T20" fmla="*/ 40 w 51"/>
                <a:gd name="T21" fmla="*/ 11 h 60"/>
                <a:gd name="T22" fmla="*/ 40 w 51"/>
                <a:gd name="T23" fmla="*/ 11 h 60"/>
                <a:gd name="T24" fmla="*/ 24 w 51"/>
                <a:gd name="T25" fmla="*/ 27 h 60"/>
                <a:gd name="T26" fmla="*/ 32 w 51"/>
                <a:gd name="T27" fmla="*/ 3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60">
                  <a:moveTo>
                    <a:pt x="22" y="54"/>
                  </a:moveTo>
                  <a:lnTo>
                    <a:pt x="27" y="38"/>
                  </a:lnTo>
                  <a:lnTo>
                    <a:pt x="19" y="33"/>
                  </a:lnTo>
                  <a:lnTo>
                    <a:pt x="6" y="46"/>
                  </a:lnTo>
                  <a:lnTo>
                    <a:pt x="0" y="41"/>
                  </a:lnTo>
                  <a:lnTo>
                    <a:pt x="40" y="0"/>
                  </a:lnTo>
                  <a:lnTo>
                    <a:pt x="51" y="6"/>
                  </a:lnTo>
                  <a:lnTo>
                    <a:pt x="27" y="60"/>
                  </a:lnTo>
                  <a:lnTo>
                    <a:pt x="22" y="54"/>
                  </a:lnTo>
                  <a:close/>
                  <a:moveTo>
                    <a:pt x="32" y="33"/>
                  </a:moveTo>
                  <a:lnTo>
                    <a:pt x="40" y="11"/>
                  </a:lnTo>
                  <a:lnTo>
                    <a:pt x="40" y="11"/>
                  </a:lnTo>
                  <a:lnTo>
                    <a:pt x="24" y="27"/>
                  </a:lnTo>
                  <a:lnTo>
                    <a:pt x="32" y="33"/>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34" name="Freeform 137"/>
            <p:cNvSpPr/>
            <p:nvPr/>
          </p:nvSpPr>
          <p:spPr bwMode="auto">
            <a:xfrm>
              <a:off x="3597275" y="1992033"/>
              <a:ext cx="85725" cy="107950"/>
            </a:xfrm>
            <a:custGeom>
              <a:avLst/>
              <a:gdLst>
                <a:gd name="T0" fmla="*/ 27 w 54"/>
                <a:gd name="T1" fmla="*/ 68 h 68"/>
                <a:gd name="T2" fmla="*/ 19 w 54"/>
                <a:gd name="T3" fmla="*/ 63 h 68"/>
                <a:gd name="T4" fmla="*/ 24 w 54"/>
                <a:gd name="T5" fmla="*/ 22 h 68"/>
                <a:gd name="T6" fmla="*/ 8 w 54"/>
                <a:gd name="T7" fmla="*/ 57 h 68"/>
                <a:gd name="T8" fmla="*/ 0 w 54"/>
                <a:gd name="T9" fmla="*/ 55 h 68"/>
                <a:gd name="T10" fmla="*/ 27 w 54"/>
                <a:gd name="T11" fmla="*/ 0 h 68"/>
                <a:gd name="T12" fmla="*/ 32 w 54"/>
                <a:gd name="T13" fmla="*/ 6 h 68"/>
                <a:gd name="T14" fmla="*/ 30 w 54"/>
                <a:gd name="T15" fmla="*/ 44 h 68"/>
                <a:gd name="T16" fmla="*/ 48 w 54"/>
                <a:gd name="T17" fmla="*/ 11 h 68"/>
                <a:gd name="T18" fmla="*/ 54 w 54"/>
                <a:gd name="T19" fmla="*/ 14 h 68"/>
                <a:gd name="T20" fmla="*/ 27 w 54"/>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68">
                  <a:moveTo>
                    <a:pt x="27" y="68"/>
                  </a:moveTo>
                  <a:lnTo>
                    <a:pt x="19" y="63"/>
                  </a:lnTo>
                  <a:lnTo>
                    <a:pt x="24" y="22"/>
                  </a:lnTo>
                  <a:lnTo>
                    <a:pt x="8" y="57"/>
                  </a:lnTo>
                  <a:lnTo>
                    <a:pt x="0" y="55"/>
                  </a:lnTo>
                  <a:lnTo>
                    <a:pt x="27" y="0"/>
                  </a:lnTo>
                  <a:lnTo>
                    <a:pt x="32" y="6"/>
                  </a:lnTo>
                  <a:lnTo>
                    <a:pt x="30" y="44"/>
                  </a:lnTo>
                  <a:lnTo>
                    <a:pt x="48" y="11"/>
                  </a:lnTo>
                  <a:lnTo>
                    <a:pt x="54" y="14"/>
                  </a:lnTo>
                  <a:lnTo>
                    <a:pt x="27" y="68"/>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35" name="Freeform 138"/>
            <p:cNvSpPr/>
            <p:nvPr/>
          </p:nvSpPr>
          <p:spPr bwMode="auto">
            <a:xfrm>
              <a:off x="3660775" y="2019021"/>
              <a:ext cx="68263" cy="98425"/>
            </a:xfrm>
            <a:custGeom>
              <a:avLst/>
              <a:gdLst>
                <a:gd name="T0" fmla="*/ 10 w 16"/>
                <a:gd name="T1" fmla="*/ 23 h 23"/>
                <a:gd name="T2" fmla="*/ 8 w 16"/>
                <a:gd name="T3" fmla="*/ 23 h 23"/>
                <a:gd name="T4" fmla="*/ 8 w 16"/>
                <a:gd name="T5" fmla="*/ 21 h 23"/>
                <a:gd name="T6" fmla="*/ 6 w 16"/>
                <a:gd name="T7" fmla="*/ 22 h 23"/>
                <a:gd name="T8" fmla="*/ 4 w 16"/>
                <a:gd name="T9" fmla="*/ 21 h 23"/>
                <a:gd name="T10" fmla="*/ 1 w 16"/>
                <a:gd name="T11" fmla="*/ 18 h 23"/>
                <a:gd name="T12" fmla="*/ 1 w 16"/>
                <a:gd name="T13" fmla="*/ 10 h 23"/>
                <a:gd name="T14" fmla="*/ 6 w 16"/>
                <a:gd name="T15" fmla="*/ 3 h 23"/>
                <a:gd name="T16" fmla="*/ 12 w 16"/>
                <a:gd name="T17" fmla="*/ 1 h 23"/>
                <a:gd name="T18" fmla="*/ 15 w 16"/>
                <a:gd name="T19" fmla="*/ 9 h 23"/>
                <a:gd name="T20" fmla="*/ 12 w 16"/>
                <a:gd name="T21" fmla="*/ 9 h 23"/>
                <a:gd name="T22" fmla="*/ 11 w 16"/>
                <a:gd name="T23" fmla="*/ 4 h 23"/>
                <a:gd name="T24" fmla="*/ 7 w 16"/>
                <a:gd name="T25" fmla="*/ 5 h 23"/>
                <a:gd name="T26" fmla="*/ 4 w 16"/>
                <a:gd name="T27" fmla="*/ 11 h 23"/>
                <a:gd name="T28" fmla="*/ 3 w 16"/>
                <a:gd name="T29" fmla="*/ 17 h 23"/>
                <a:gd name="T30" fmla="*/ 5 w 16"/>
                <a:gd name="T31" fmla="*/ 19 h 23"/>
                <a:gd name="T32" fmla="*/ 8 w 16"/>
                <a:gd name="T33" fmla="*/ 19 h 23"/>
                <a:gd name="T34" fmla="*/ 10 w 16"/>
                <a:gd name="T35" fmla="*/ 16 h 23"/>
                <a:gd name="T36" fmla="*/ 10 w 16"/>
                <a:gd name="T37" fmla="*/ 15 h 23"/>
                <a:gd name="T38" fmla="*/ 7 w 16"/>
                <a:gd name="T39" fmla="*/ 13 h 23"/>
                <a:gd name="T40" fmla="*/ 7 w 16"/>
                <a:gd name="T41" fmla="*/ 11 h 23"/>
                <a:gd name="T42" fmla="*/ 13 w 16"/>
                <a:gd name="T43" fmla="*/ 13 h 23"/>
                <a:gd name="T44" fmla="*/ 10 w 16"/>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23">
                  <a:moveTo>
                    <a:pt x="10" y="23"/>
                  </a:moveTo>
                  <a:cubicBezTo>
                    <a:pt x="8" y="23"/>
                    <a:pt x="8" y="23"/>
                    <a:pt x="8" y="23"/>
                  </a:cubicBezTo>
                  <a:cubicBezTo>
                    <a:pt x="8" y="21"/>
                    <a:pt x="8" y="21"/>
                    <a:pt x="8" y="21"/>
                  </a:cubicBezTo>
                  <a:cubicBezTo>
                    <a:pt x="8" y="21"/>
                    <a:pt x="7" y="21"/>
                    <a:pt x="6" y="22"/>
                  </a:cubicBezTo>
                  <a:cubicBezTo>
                    <a:pt x="6" y="22"/>
                    <a:pt x="5" y="22"/>
                    <a:pt x="4" y="21"/>
                  </a:cubicBezTo>
                  <a:cubicBezTo>
                    <a:pt x="3" y="21"/>
                    <a:pt x="2" y="20"/>
                    <a:pt x="1" y="18"/>
                  </a:cubicBezTo>
                  <a:cubicBezTo>
                    <a:pt x="0" y="16"/>
                    <a:pt x="0" y="13"/>
                    <a:pt x="1" y="10"/>
                  </a:cubicBezTo>
                  <a:cubicBezTo>
                    <a:pt x="3" y="7"/>
                    <a:pt x="4" y="4"/>
                    <a:pt x="6" y="3"/>
                  </a:cubicBezTo>
                  <a:cubicBezTo>
                    <a:pt x="7" y="1"/>
                    <a:pt x="10" y="0"/>
                    <a:pt x="12" y="1"/>
                  </a:cubicBezTo>
                  <a:cubicBezTo>
                    <a:pt x="14" y="2"/>
                    <a:pt x="16" y="5"/>
                    <a:pt x="15" y="9"/>
                  </a:cubicBezTo>
                  <a:cubicBezTo>
                    <a:pt x="12" y="9"/>
                    <a:pt x="12" y="9"/>
                    <a:pt x="12" y="9"/>
                  </a:cubicBezTo>
                  <a:cubicBezTo>
                    <a:pt x="13" y="7"/>
                    <a:pt x="12" y="4"/>
                    <a:pt x="11" y="4"/>
                  </a:cubicBezTo>
                  <a:cubicBezTo>
                    <a:pt x="9" y="3"/>
                    <a:pt x="8" y="4"/>
                    <a:pt x="7" y="5"/>
                  </a:cubicBezTo>
                  <a:cubicBezTo>
                    <a:pt x="6" y="6"/>
                    <a:pt x="5" y="8"/>
                    <a:pt x="4" y="11"/>
                  </a:cubicBezTo>
                  <a:cubicBezTo>
                    <a:pt x="3" y="14"/>
                    <a:pt x="3" y="16"/>
                    <a:pt x="3" y="17"/>
                  </a:cubicBezTo>
                  <a:cubicBezTo>
                    <a:pt x="4" y="18"/>
                    <a:pt x="4" y="19"/>
                    <a:pt x="5" y="19"/>
                  </a:cubicBezTo>
                  <a:cubicBezTo>
                    <a:pt x="6" y="20"/>
                    <a:pt x="7" y="19"/>
                    <a:pt x="8" y="19"/>
                  </a:cubicBezTo>
                  <a:cubicBezTo>
                    <a:pt x="9" y="18"/>
                    <a:pt x="9" y="17"/>
                    <a:pt x="10" y="16"/>
                  </a:cubicBezTo>
                  <a:cubicBezTo>
                    <a:pt x="10" y="15"/>
                    <a:pt x="10" y="15"/>
                    <a:pt x="10" y="15"/>
                  </a:cubicBezTo>
                  <a:cubicBezTo>
                    <a:pt x="7" y="13"/>
                    <a:pt x="7" y="13"/>
                    <a:pt x="7" y="13"/>
                  </a:cubicBezTo>
                  <a:cubicBezTo>
                    <a:pt x="7" y="11"/>
                    <a:pt x="7" y="11"/>
                    <a:pt x="7" y="11"/>
                  </a:cubicBezTo>
                  <a:cubicBezTo>
                    <a:pt x="13" y="13"/>
                    <a:pt x="13" y="13"/>
                    <a:pt x="13" y="13"/>
                  </a:cubicBezTo>
                  <a:lnTo>
                    <a:pt x="10" y="23"/>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36" name="Freeform 139"/>
            <p:cNvSpPr/>
            <p:nvPr/>
          </p:nvSpPr>
          <p:spPr bwMode="auto">
            <a:xfrm>
              <a:off x="3775075" y="2031721"/>
              <a:ext cx="50800" cy="93663"/>
            </a:xfrm>
            <a:custGeom>
              <a:avLst/>
              <a:gdLst>
                <a:gd name="T0" fmla="*/ 12 w 12"/>
                <a:gd name="T1" fmla="*/ 15 h 22"/>
                <a:gd name="T2" fmla="*/ 10 w 12"/>
                <a:gd name="T3" fmla="*/ 20 h 22"/>
                <a:gd name="T4" fmla="*/ 6 w 12"/>
                <a:gd name="T5" fmla="*/ 21 h 22"/>
                <a:gd name="T6" fmla="*/ 1 w 12"/>
                <a:gd name="T7" fmla="*/ 20 h 22"/>
                <a:gd name="T8" fmla="*/ 0 w 12"/>
                <a:gd name="T9" fmla="*/ 15 h 22"/>
                <a:gd name="T10" fmla="*/ 0 w 12"/>
                <a:gd name="T11" fmla="*/ 0 h 22"/>
                <a:gd name="T12" fmla="*/ 3 w 12"/>
                <a:gd name="T13" fmla="*/ 0 h 22"/>
                <a:gd name="T14" fmla="*/ 2 w 12"/>
                <a:gd name="T15" fmla="*/ 15 h 22"/>
                <a:gd name="T16" fmla="*/ 3 w 12"/>
                <a:gd name="T17" fmla="*/ 18 h 22"/>
                <a:gd name="T18" fmla="*/ 6 w 12"/>
                <a:gd name="T19" fmla="*/ 19 h 22"/>
                <a:gd name="T20" fmla="*/ 8 w 12"/>
                <a:gd name="T21" fmla="*/ 18 h 22"/>
                <a:gd name="T22" fmla="*/ 9 w 12"/>
                <a:gd name="T23" fmla="*/ 15 h 22"/>
                <a:gd name="T24" fmla="*/ 10 w 12"/>
                <a:gd name="T25" fmla="*/ 1 h 22"/>
                <a:gd name="T26" fmla="*/ 12 w 12"/>
                <a:gd name="T27" fmla="*/ 1 h 22"/>
                <a:gd name="T28" fmla="*/ 12 w 12"/>
                <a:gd name="T29"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22">
                  <a:moveTo>
                    <a:pt x="12" y="15"/>
                  </a:moveTo>
                  <a:cubicBezTo>
                    <a:pt x="12" y="17"/>
                    <a:pt x="11" y="19"/>
                    <a:pt x="10" y="20"/>
                  </a:cubicBezTo>
                  <a:cubicBezTo>
                    <a:pt x="9" y="21"/>
                    <a:pt x="8" y="22"/>
                    <a:pt x="6" y="21"/>
                  </a:cubicBezTo>
                  <a:cubicBezTo>
                    <a:pt x="4" y="21"/>
                    <a:pt x="2" y="21"/>
                    <a:pt x="1" y="20"/>
                  </a:cubicBezTo>
                  <a:cubicBezTo>
                    <a:pt x="0" y="18"/>
                    <a:pt x="0" y="17"/>
                    <a:pt x="0" y="15"/>
                  </a:cubicBezTo>
                  <a:cubicBezTo>
                    <a:pt x="0" y="0"/>
                    <a:pt x="0" y="0"/>
                    <a:pt x="0" y="0"/>
                  </a:cubicBezTo>
                  <a:cubicBezTo>
                    <a:pt x="3" y="0"/>
                    <a:pt x="3" y="0"/>
                    <a:pt x="3" y="0"/>
                  </a:cubicBezTo>
                  <a:cubicBezTo>
                    <a:pt x="2" y="15"/>
                    <a:pt x="2" y="15"/>
                    <a:pt x="2" y="15"/>
                  </a:cubicBezTo>
                  <a:cubicBezTo>
                    <a:pt x="2" y="16"/>
                    <a:pt x="3" y="17"/>
                    <a:pt x="3" y="18"/>
                  </a:cubicBezTo>
                  <a:cubicBezTo>
                    <a:pt x="4" y="19"/>
                    <a:pt x="5" y="19"/>
                    <a:pt x="6" y="19"/>
                  </a:cubicBezTo>
                  <a:cubicBezTo>
                    <a:pt x="7" y="19"/>
                    <a:pt x="7" y="19"/>
                    <a:pt x="8" y="18"/>
                  </a:cubicBezTo>
                  <a:cubicBezTo>
                    <a:pt x="9" y="18"/>
                    <a:pt x="9" y="17"/>
                    <a:pt x="9" y="15"/>
                  </a:cubicBezTo>
                  <a:cubicBezTo>
                    <a:pt x="10" y="1"/>
                    <a:pt x="10" y="1"/>
                    <a:pt x="10" y="1"/>
                  </a:cubicBezTo>
                  <a:cubicBezTo>
                    <a:pt x="12" y="1"/>
                    <a:pt x="12" y="1"/>
                    <a:pt x="12" y="1"/>
                  </a:cubicBezTo>
                  <a:lnTo>
                    <a:pt x="12" y="15"/>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37" name="Freeform 140"/>
            <p:cNvSpPr/>
            <p:nvPr/>
          </p:nvSpPr>
          <p:spPr bwMode="auto">
            <a:xfrm>
              <a:off x="3835400" y="2022196"/>
              <a:ext cx="50800" cy="100013"/>
            </a:xfrm>
            <a:custGeom>
              <a:avLst/>
              <a:gdLst>
                <a:gd name="T0" fmla="*/ 32 w 32"/>
                <a:gd name="T1" fmla="*/ 57 h 63"/>
                <a:gd name="T2" fmla="*/ 27 w 32"/>
                <a:gd name="T3" fmla="*/ 60 h 63"/>
                <a:gd name="T4" fmla="*/ 8 w 32"/>
                <a:gd name="T5" fmla="*/ 22 h 63"/>
                <a:gd name="T6" fmla="*/ 11 w 32"/>
                <a:gd name="T7" fmla="*/ 63 h 63"/>
                <a:gd name="T8" fmla="*/ 3 w 32"/>
                <a:gd name="T9" fmla="*/ 63 h 63"/>
                <a:gd name="T10" fmla="*/ 0 w 32"/>
                <a:gd name="T11" fmla="*/ 6 h 63"/>
                <a:gd name="T12" fmla="*/ 8 w 32"/>
                <a:gd name="T13" fmla="*/ 6 h 63"/>
                <a:gd name="T14" fmla="*/ 24 w 32"/>
                <a:gd name="T15" fmla="*/ 30 h 63"/>
                <a:gd name="T16" fmla="*/ 21 w 32"/>
                <a:gd name="T17" fmla="*/ 3 h 63"/>
                <a:gd name="T18" fmla="*/ 27 w 32"/>
                <a:gd name="T19" fmla="*/ 0 h 63"/>
                <a:gd name="T20" fmla="*/ 32 w 32"/>
                <a:gd name="T21" fmla="*/ 5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63">
                  <a:moveTo>
                    <a:pt x="32" y="57"/>
                  </a:moveTo>
                  <a:lnTo>
                    <a:pt x="27" y="60"/>
                  </a:lnTo>
                  <a:lnTo>
                    <a:pt x="8" y="22"/>
                  </a:lnTo>
                  <a:lnTo>
                    <a:pt x="11" y="63"/>
                  </a:lnTo>
                  <a:lnTo>
                    <a:pt x="3" y="63"/>
                  </a:lnTo>
                  <a:lnTo>
                    <a:pt x="0" y="6"/>
                  </a:lnTo>
                  <a:lnTo>
                    <a:pt x="8" y="6"/>
                  </a:lnTo>
                  <a:lnTo>
                    <a:pt x="24" y="30"/>
                  </a:lnTo>
                  <a:lnTo>
                    <a:pt x="21" y="3"/>
                  </a:lnTo>
                  <a:lnTo>
                    <a:pt x="27" y="0"/>
                  </a:lnTo>
                  <a:lnTo>
                    <a:pt x="32" y="57"/>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38" name="Freeform 141"/>
            <p:cNvSpPr/>
            <p:nvPr/>
          </p:nvSpPr>
          <p:spPr bwMode="auto">
            <a:xfrm>
              <a:off x="3886200" y="2019021"/>
              <a:ext cx="33338" cy="88900"/>
            </a:xfrm>
            <a:custGeom>
              <a:avLst/>
              <a:gdLst>
                <a:gd name="T0" fmla="*/ 21 w 21"/>
                <a:gd name="T1" fmla="*/ 54 h 56"/>
                <a:gd name="T2" fmla="*/ 16 w 21"/>
                <a:gd name="T3" fmla="*/ 56 h 56"/>
                <a:gd name="T4" fmla="*/ 0 w 21"/>
                <a:gd name="T5" fmla="*/ 2 h 56"/>
                <a:gd name="T6" fmla="*/ 8 w 21"/>
                <a:gd name="T7" fmla="*/ 0 h 56"/>
                <a:gd name="T8" fmla="*/ 21 w 21"/>
                <a:gd name="T9" fmla="*/ 54 h 56"/>
              </a:gdLst>
              <a:ahLst/>
              <a:cxnLst>
                <a:cxn ang="0">
                  <a:pos x="T0" y="T1"/>
                </a:cxn>
                <a:cxn ang="0">
                  <a:pos x="T2" y="T3"/>
                </a:cxn>
                <a:cxn ang="0">
                  <a:pos x="T4" y="T5"/>
                </a:cxn>
                <a:cxn ang="0">
                  <a:pos x="T6" y="T7"/>
                </a:cxn>
                <a:cxn ang="0">
                  <a:pos x="T8" y="T9"/>
                </a:cxn>
              </a:cxnLst>
              <a:rect l="0" t="0" r="r" b="b"/>
              <a:pathLst>
                <a:path w="21" h="56">
                  <a:moveTo>
                    <a:pt x="21" y="54"/>
                  </a:moveTo>
                  <a:lnTo>
                    <a:pt x="16" y="56"/>
                  </a:lnTo>
                  <a:lnTo>
                    <a:pt x="0" y="2"/>
                  </a:lnTo>
                  <a:lnTo>
                    <a:pt x="8" y="0"/>
                  </a:lnTo>
                  <a:lnTo>
                    <a:pt x="21" y="54"/>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39" name="Freeform 142"/>
            <p:cNvSpPr/>
            <p:nvPr/>
          </p:nvSpPr>
          <p:spPr bwMode="auto">
            <a:xfrm>
              <a:off x="3906838" y="1996796"/>
              <a:ext cx="60325" cy="98425"/>
            </a:xfrm>
            <a:custGeom>
              <a:avLst/>
              <a:gdLst>
                <a:gd name="T0" fmla="*/ 30 w 38"/>
                <a:gd name="T1" fmla="*/ 0 h 62"/>
                <a:gd name="T2" fmla="*/ 38 w 38"/>
                <a:gd name="T3" fmla="*/ 60 h 62"/>
                <a:gd name="T4" fmla="*/ 30 w 38"/>
                <a:gd name="T5" fmla="*/ 62 h 62"/>
                <a:gd name="T6" fmla="*/ 0 w 38"/>
                <a:gd name="T7" fmla="*/ 11 h 62"/>
                <a:gd name="T8" fmla="*/ 6 w 38"/>
                <a:gd name="T9" fmla="*/ 8 h 62"/>
                <a:gd name="T10" fmla="*/ 27 w 38"/>
                <a:gd name="T11" fmla="*/ 43 h 62"/>
                <a:gd name="T12" fmla="*/ 22 w 38"/>
                <a:gd name="T13" fmla="*/ 3 h 62"/>
                <a:gd name="T14" fmla="*/ 30 w 38"/>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62">
                  <a:moveTo>
                    <a:pt x="30" y="0"/>
                  </a:moveTo>
                  <a:lnTo>
                    <a:pt x="38" y="60"/>
                  </a:lnTo>
                  <a:lnTo>
                    <a:pt x="30" y="62"/>
                  </a:lnTo>
                  <a:lnTo>
                    <a:pt x="0" y="11"/>
                  </a:lnTo>
                  <a:lnTo>
                    <a:pt x="6" y="8"/>
                  </a:lnTo>
                  <a:lnTo>
                    <a:pt x="27" y="43"/>
                  </a:lnTo>
                  <a:lnTo>
                    <a:pt x="22" y="3"/>
                  </a:lnTo>
                  <a:lnTo>
                    <a:pt x="30" y="0"/>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40" name="Freeform 143"/>
            <p:cNvSpPr/>
            <p:nvPr/>
          </p:nvSpPr>
          <p:spPr bwMode="auto">
            <a:xfrm>
              <a:off x="3957638" y="1971396"/>
              <a:ext cx="85725" cy="103188"/>
            </a:xfrm>
            <a:custGeom>
              <a:avLst/>
              <a:gdLst>
                <a:gd name="T0" fmla="*/ 54 w 54"/>
                <a:gd name="T1" fmla="*/ 49 h 65"/>
                <a:gd name="T2" fmla="*/ 30 w 54"/>
                <a:gd name="T3" fmla="*/ 65 h 65"/>
                <a:gd name="T4" fmla="*/ 0 w 54"/>
                <a:gd name="T5" fmla="*/ 13 h 65"/>
                <a:gd name="T6" fmla="*/ 24 w 54"/>
                <a:gd name="T7" fmla="*/ 0 h 65"/>
                <a:gd name="T8" fmla="*/ 27 w 54"/>
                <a:gd name="T9" fmla="*/ 5 h 65"/>
                <a:gd name="T10" fmla="*/ 8 w 54"/>
                <a:gd name="T11" fmla="*/ 16 h 65"/>
                <a:gd name="T12" fmla="*/ 19 w 54"/>
                <a:gd name="T13" fmla="*/ 32 h 65"/>
                <a:gd name="T14" fmla="*/ 35 w 54"/>
                <a:gd name="T15" fmla="*/ 22 h 65"/>
                <a:gd name="T16" fmla="*/ 38 w 54"/>
                <a:gd name="T17" fmla="*/ 27 h 65"/>
                <a:gd name="T18" fmla="*/ 22 w 54"/>
                <a:gd name="T19" fmla="*/ 38 h 65"/>
                <a:gd name="T20" fmla="*/ 32 w 54"/>
                <a:gd name="T21" fmla="*/ 54 h 65"/>
                <a:gd name="T22" fmla="*/ 51 w 54"/>
                <a:gd name="T23" fmla="*/ 43 h 65"/>
                <a:gd name="T24" fmla="*/ 54 w 54"/>
                <a:gd name="T25"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65">
                  <a:moveTo>
                    <a:pt x="54" y="49"/>
                  </a:moveTo>
                  <a:lnTo>
                    <a:pt x="30" y="65"/>
                  </a:lnTo>
                  <a:lnTo>
                    <a:pt x="0" y="13"/>
                  </a:lnTo>
                  <a:lnTo>
                    <a:pt x="24" y="0"/>
                  </a:lnTo>
                  <a:lnTo>
                    <a:pt x="27" y="5"/>
                  </a:lnTo>
                  <a:lnTo>
                    <a:pt x="8" y="16"/>
                  </a:lnTo>
                  <a:lnTo>
                    <a:pt x="19" y="32"/>
                  </a:lnTo>
                  <a:lnTo>
                    <a:pt x="35" y="22"/>
                  </a:lnTo>
                  <a:lnTo>
                    <a:pt x="38" y="27"/>
                  </a:lnTo>
                  <a:lnTo>
                    <a:pt x="22" y="38"/>
                  </a:lnTo>
                  <a:lnTo>
                    <a:pt x="32" y="54"/>
                  </a:lnTo>
                  <a:lnTo>
                    <a:pt x="51" y="43"/>
                  </a:lnTo>
                  <a:lnTo>
                    <a:pt x="54" y="49"/>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41" name="Freeform 144"/>
            <p:cNvSpPr>
              <a:spLocks noEditPoints="1"/>
            </p:cNvSpPr>
            <p:nvPr/>
          </p:nvSpPr>
          <p:spPr bwMode="auto">
            <a:xfrm>
              <a:off x="4000500" y="1949171"/>
              <a:ext cx="93663" cy="95250"/>
            </a:xfrm>
            <a:custGeom>
              <a:avLst/>
              <a:gdLst>
                <a:gd name="T0" fmla="*/ 22 w 22"/>
                <a:gd name="T1" fmla="*/ 15 h 22"/>
                <a:gd name="T2" fmla="*/ 20 w 22"/>
                <a:gd name="T3" fmla="*/ 17 h 22"/>
                <a:gd name="T4" fmla="*/ 12 w 22"/>
                <a:gd name="T5" fmla="*/ 11 h 22"/>
                <a:gd name="T6" fmla="*/ 10 w 22"/>
                <a:gd name="T7" fmla="*/ 13 h 22"/>
                <a:gd name="T8" fmla="*/ 15 w 22"/>
                <a:gd name="T9" fmla="*/ 20 h 22"/>
                <a:gd name="T10" fmla="*/ 13 w 22"/>
                <a:gd name="T11" fmla="*/ 22 h 22"/>
                <a:gd name="T12" fmla="*/ 0 w 22"/>
                <a:gd name="T13" fmla="*/ 4 h 22"/>
                <a:gd name="T14" fmla="*/ 4 w 22"/>
                <a:gd name="T15" fmla="*/ 1 h 22"/>
                <a:gd name="T16" fmla="*/ 9 w 22"/>
                <a:gd name="T17" fmla="*/ 0 h 22"/>
                <a:gd name="T18" fmla="*/ 14 w 22"/>
                <a:gd name="T19" fmla="*/ 6 h 22"/>
                <a:gd name="T20" fmla="*/ 14 w 22"/>
                <a:gd name="T21" fmla="*/ 9 h 22"/>
                <a:gd name="T22" fmla="*/ 22 w 22"/>
                <a:gd name="T23" fmla="*/ 15 h 22"/>
                <a:gd name="T24" fmla="*/ 8 w 22"/>
                <a:gd name="T25" fmla="*/ 3 h 22"/>
                <a:gd name="T26" fmla="*/ 4 w 22"/>
                <a:gd name="T27" fmla="*/ 4 h 22"/>
                <a:gd name="T28" fmla="*/ 8 w 22"/>
                <a:gd name="T29" fmla="*/ 10 h 22"/>
                <a:gd name="T30" fmla="*/ 11 w 22"/>
                <a:gd name="T31" fmla="*/ 7 h 22"/>
                <a:gd name="T32" fmla="*/ 8 w 22"/>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2">
                  <a:moveTo>
                    <a:pt x="22" y="15"/>
                  </a:moveTo>
                  <a:cubicBezTo>
                    <a:pt x="20" y="17"/>
                    <a:pt x="20" y="17"/>
                    <a:pt x="20" y="17"/>
                  </a:cubicBezTo>
                  <a:cubicBezTo>
                    <a:pt x="12" y="11"/>
                    <a:pt x="12" y="11"/>
                    <a:pt x="12" y="11"/>
                  </a:cubicBezTo>
                  <a:cubicBezTo>
                    <a:pt x="10" y="13"/>
                    <a:pt x="10" y="13"/>
                    <a:pt x="10" y="13"/>
                  </a:cubicBezTo>
                  <a:cubicBezTo>
                    <a:pt x="15" y="20"/>
                    <a:pt x="15" y="20"/>
                    <a:pt x="15" y="20"/>
                  </a:cubicBezTo>
                  <a:cubicBezTo>
                    <a:pt x="13" y="22"/>
                    <a:pt x="13" y="22"/>
                    <a:pt x="13" y="22"/>
                  </a:cubicBezTo>
                  <a:cubicBezTo>
                    <a:pt x="0" y="4"/>
                    <a:pt x="0" y="4"/>
                    <a:pt x="0" y="4"/>
                  </a:cubicBezTo>
                  <a:cubicBezTo>
                    <a:pt x="4" y="1"/>
                    <a:pt x="4" y="1"/>
                    <a:pt x="4" y="1"/>
                  </a:cubicBezTo>
                  <a:cubicBezTo>
                    <a:pt x="6" y="0"/>
                    <a:pt x="7" y="0"/>
                    <a:pt x="9" y="0"/>
                  </a:cubicBezTo>
                  <a:cubicBezTo>
                    <a:pt x="13" y="0"/>
                    <a:pt x="14" y="3"/>
                    <a:pt x="14" y="6"/>
                  </a:cubicBezTo>
                  <a:cubicBezTo>
                    <a:pt x="14" y="7"/>
                    <a:pt x="14" y="8"/>
                    <a:pt x="14" y="9"/>
                  </a:cubicBezTo>
                  <a:lnTo>
                    <a:pt x="22" y="15"/>
                  </a:lnTo>
                  <a:close/>
                  <a:moveTo>
                    <a:pt x="8" y="3"/>
                  </a:moveTo>
                  <a:cubicBezTo>
                    <a:pt x="6" y="2"/>
                    <a:pt x="5" y="4"/>
                    <a:pt x="4" y="4"/>
                  </a:cubicBezTo>
                  <a:cubicBezTo>
                    <a:pt x="8" y="10"/>
                    <a:pt x="8" y="10"/>
                    <a:pt x="8" y="10"/>
                  </a:cubicBezTo>
                  <a:cubicBezTo>
                    <a:pt x="10" y="9"/>
                    <a:pt x="10" y="9"/>
                    <a:pt x="11" y="7"/>
                  </a:cubicBezTo>
                  <a:cubicBezTo>
                    <a:pt x="12" y="5"/>
                    <a:pt x="11" y="3"/>
                    <a:pt x="8" y="3"/>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42" name="Freeform 145"/>
            <p:cNvSpPr/>
            <p:nvPr/>
          </p:nvSpPr>
          <p:spPr bwMode="auto">
            <a:xfrm>
              <a:off x="4048125" y="1906308"/>
              <a:ext cx="92075" cy="82550"/>
            </a:xfrm>
            <a:custGeom>
              <a:avLst/>
              <a:gdLst>
                <a:gd name="T0" fmla="*/ 18 w 22"/>
                <a:gd name="T1" fmla="*/ 8 h 19"/>
                <a:gd name="T2" fmla="*/ 15 w 22"/>
                <a:gd name="T3" fmla="*/ 19 h 19"/>
                <a:gd name="T4" fmla="*/ 11 w 22"/>
                <a:gd name="T5" fmla="*/ 18 h 19"/>
                <a:gd name="T6" fmla="*/ 12 w 22"/>
                <a:gd name="T7" fmla="*/ 16 h 19"/>
                <a:gd name="T8" fmla="*/ 15 w 22"/>
                <a:gd name="T9" fmla="*/ 17 h 19"/>
                <a:gd name="T10" fmla="*/ 16 w 22"/>
                <a:gd name="T11" fmla="*/ 10 h 19"/>
                <a:gd name="T12" fmla="*/ 13 w 22"/>
                <a:gd name="T13" fmla="*/ 10 h 19"/>
                <a:gd name="T14" fmla="*/ 6 w 22"/>
                <a:gd name="T15" fmla="*/ 12 h 19"/>
                <a:gd name="T16" fmla="*/ 1 w 22"/>
                <a:gd name="T17" fmla="*/ 7 h 19"/>
                <a:gd name="T18" fmla="*/ 2 w 22"/>
                <a:gd name="T19" fmla="*/ 3 h 19"/>
                <a:gd name="T20" fmla="*/ 9 w 22"/>
                <a:gd name="T21" fmla="*/ 2 h 19"/>
                <a:gd name="T22" fmla="*/ 8 w 22"/>
                <a:gd name="T23" fmla="*/ 4 h 19"/>
                <a:gd name="T24" fmla="*/ 4 w 22"/>
                <a:gd name="T25" fmla="*/ 5 h 19"/>
                <a:gd name="T26" fmla="*/ 3 w 22"/>
                <a:gd name="T27" fmla="*/ 7 h 19"/>
                <a:gd name="T28" fmla="*/ 6 w 22"/>
                <a:gd name="T29" fmla="*/ 9 h 19"/>
                <a:gd name="T30" fmla="*/ 14 w 22"/>
                <a:gd name="T31" fmla="*/ 7 h 19"/>
                <a:gd name="T32" fmla="*/ 18 w 22"/>
                <a:gd name="T3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19">
                  <a:moveTo>
                    <a:pt x="18" y="8"/>
                  </a:moveTo>
                  <a:cubicBezTo>
                    <a:pt x="22" y="11"/>
                    <a:pt x="21" y="18"/>
                    <a:pt x="15" y="19"/>
                  </a:cubicBezTo>
                  <a:cubicBezTo>
                    <a:pt x="14" y="19"/>
                    <a:pt x="12" y="19"/>
                    <a:pt x="11" y="18"/>
                  </a:cubicBezTo>
                  <a:cubicBezTo>
                    <a:pt x="12" y="16"/>
                    <a:pt x="12" y="16"/>
                    <a:pt x="12" y="16"/>
                  </a:cubicBezTo>
                  <a:cubicBezTo>
                    <a:pt x="13" y="16"/>
                    <a:pt x="14" y="17"/>
                    <a:pt x="15" y="17"/>
                  </a:cubicBezTo>
                  <a:cubicBezTo>
                    <a:pt x="19" y="16"/>
                    <a:pt x="18" y="12"/>
                    <a:pt x="16" y="10"/>
                  </a:cubicBezTo>
                  <a:cubicBezTo>
                    <a:pt x="15" y="10"/>
                    <a:pt x="14" y="10"/>
                    <a:pt x="13" y="10"/>
                  </a:cubicBezTo>
                  <a:cubicBezTo>
                    <a:pt x="11" y="10"/>
                    <a:pt x="9" y="12"/>
                    <a:pt x="6" y="12"/>
                  </a:cubicBezTo>
                  <a:cubicBezTo>
                    <a:pt x="3" y="12"/>
                    <a:pt x="1" y="10"/>
                    <a:pt x="1" y="7"/>
                  </a:cubicBezTo>
                  <a:cubicBezTo>
                    <a:pt x="0" y="6"/>
                    <a:pt x="1" y="4"/>
                    <a:pt x="2" y="3"/>
                  </a:cubicBezTo>
                  <a:cubicBezTo>
                    <a:pt x="3" y="0"/>
                    <a:pt x="7" y="0"/>
                    <a:pt x="9" y="2"/>
                  </a:cubicBezTo>
                  <a:cubicBezTo>
                    <a:pt x="8" y="4"/>
                    <a:pt x="8" y="4"/>
                    <a:pt x="8" y="4"/>
                  </a:cubicBezTo>
                  <a:cubicBezTo>
                    <a:pt x="7" y="3"/>
                    <a:pt x="4" y="3"/>
                    <a:pt x="4" y="5"/>
                  </a:cubicBezTo>
                  <a:cubicBezTo>
                    <a:pt x="3" y="5"/>
                    <a:pt x="3" y="6"/>
                    <a:pt x="3" y="7"/>
                  </a:cubicBezTo>
                  <a:cubicBezTo>
                    <a:pt x="3" y="9"/>
                    <a:pt x="5" y="10"/>
                    <a:pt x="6" y="9"/>
                  </a:cubicBezTo>
                  <a:cubicBezTo>
                    <a:pt x="9" y="9"/>
                    <a:pt x="11" y="7"/>
                    <a:pt x="14" y="7"/>
                  </a:cubicBezTo>
                  <a:cubicBezTo>
                    <a:pt x="15" y="7"/>
                    <a:pt x="16" y="7"/>
                    <a:pt x="18" y="8"/>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43" name="Freeform 146"/>
            <p:cNvSpPr/>
            <p:nvPr/>
          </p:nvSpPr>
          <p:spPr bwMode="auto">
            <a:xfrm>
              <a:off x="4076700" y="1880908"/>
              <a:ext cx="85725" cy="55563"/>
            </a:xfrm>
            <a:custGeom>
              <a:avLst/>
              <a:gdLst>
                <a:gd name="T0" fmla="*/ 54 w 54"/>
                <a:gd name="T1" fmla="*/ 30 h 35"/>
                <a:gd name="T2" fmla="*/ 48 w 54"/>
                <a:gd name="T3" fmla="*/ 35 h 35"/>
                <a:gd name="T4" fmla="*/ 0 w 54"/>
                <a:gd name="T5" fmla="*/ 6 h 35"/>
                <a:gd name="T6" fmla="*/ 6 w 54"/>
                <a:gd name="T7" fmla="*/ 0 h 35"/>
                <a:gd name="T8" fmla="*/ 54 w 54"/>
                <a:gd name="T9" fmla="*/ 30 h 35"/>
              </a:gdLst>
              <a:ahLst/>
              <a:cxnLst>
                <a:cxn ang="0">
                  <a:pos x="T0" y="T1"/>
                </a:cxn>
                <a:cxn ang="0">
                  <a:pos x="T2" y="T3"/>
                </a:cxn>
                <a:cxn ang="0">
                  <a:pos x="T4" y="T5"/>
                </a:cxn>
                <a:cxn ang="0">
                  <a:pos x="T6" y="T7"/>
                </a:cxn>
                <a:cxn ang="0">
                  <a:pos x="T8" y="T9"/>
                </a:cxn>
              </a:cxnLst>
              <a:rect l="0" t="0" r="r" b="b"/>
              <a:pathLst>
                <a:path w="54" h="35">
                  <a:moveTo>
                    <a:pt x="54" y="30"/>
                  </a:moveTo>
                  <a:lnTo>
                    <a:pt x="48" y="35"/>
                  </a:lnTo>
                  <a:lnTo>
                    <a:pt x="0" y="6"/>
                  </a:lnTo>
                  <a:lnTo>
                    <a:pt x="6" y="0"/>
                  </a:lnTo>
                  <a:lnTo>
                    <a:pt x="54" y="30"/>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44" name="Freeform 147"/>
            <p:cNvSpPr/>
            <p:nvPr/>
          </p:nvSpPr>
          <p:spPr bwMode="auto">
            <a:xfrm>
              <a:off x="4089400" y="1825346"/>
              <a:ext cx="98425" cy="73025"/>
            </a:xfrm>
            <a:custGeom>
              <a:avLst/>
              <a:gdLst>
                <a:gd name="T0" fmla="*/ 22 w 62"/>
                <a:gd name="T1" fmla="*/ 3 h 46"/>
                <a:gd name="T2" fmla="*/ 16 w 62"/>
                <a:gd name="T3" fmla="*/ 14 h 46"/>
                <a:gd name="T4" fmla="*/ 62 w 62"/>
                <a:gd name="T5" fmla="*/ 41 h 46"/>
                <a:gd name="T6" fmla="*/ 59 w 62"/>
                <a:gd name="T7" fmla="*/ 46 h 46"/>
                <a:gd name="T8" fmla="*/ 14 w 62"/>
                <a:gd name="T9" fmla="*/ 19 h 46"/>
                <a:gd name="T10" fmla="*/ 8 w 62"/>
                <a:gd name="T11" fmla="*/ 30 h 46"/>
                <a:gd name="T12" fmla="*/ 0 w 62"/>
                <a:gd name="T13" fmla="*/ 27 h 46"/>
                <a:gd name="T14" fmla="*/ 16 w 62"/>
                <a:gd name="T15" fmla="*/ 0 h 46"/>
                <a:gd name="T16" fmla="*/ 22 w 62"/>
                <a:gd name="T17" fmla="*/ 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6">
                  <a:moveTo>
                    <a:pt x="22" y="3"/>
                  </a:moveTo>
                  <a:lnTo>
                    <a:pt x="16" y="14"/>
                  </a:lnTo>
                  <a:lnTo>
                    <a:pt x="62" y="41"/>
                  </a:lnTo>
                  <a:lnTo>
                    <a:pt x="59" y="46"/>
                  </a:lnTo>
                  <a:lnTo>
                    <a:pt x="14" y="19"/>
                  </a:lnTo>
                  <a:lnTo>
                    <a:pt x="8" y="30"/>
                  </a:lnTo>
                  <a:lnTo>
                    <a:pt x="0" y="27"/>
                  </a:lnTo>
                  <a:lnTo>
                    <a:pt x="16" y="0"/>
                  </a:lnTo>
                  <a:lnTo>
                    <a:pt x="22" y="3"/>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45" name="Freeform 148"/>
            <p:cNvSpPr/>
            <p:nvPr/>
          </p:nvSpPr>
          <p:spPr bwMode="auto">
            <a:xfrm>
              <a:off x="4114800" y="1769783"/>
              <a:ext cx="93663" cy="63500"/>
            </a:xfrm>
            <a:custGeom>
              <a:avLst/>
              <a:gdLst>
                <a:gd name="T0" fmla="*/ 14 w 59"/>
                <a:gd name="T1" fmla="*/ 0 h 40"/>
                <a:gd name="T2" fmla="*/ 40 w 59"/>
                <a:gd name="T3" fmla="*/ 24 h 40"/>
                <a:gd name="T4" fmla="*/ 59 w 59"/>
                <a:gd name="T5" fmla="*/ 32 h 40"/>
                <a:gd name="T6" fmla="*/ 59 w 59"/>
                <a:gd name="T7" fmla="*/ 40 h 40"/>
                <a:gd name="T8" fmla="*/ 40 w 59"/>
                <a:gd name="T9" fmla="*/ 32 h 40"/>
                <a:gd name="T10" fmla="*/ 0 w 59"/>
                <a:gd name="T11" fmla="*/ 32 h 40"/>
                <a:gd name="T12" fmla="*/ 3 w 59"/>
                <a:gd name="T13" fmla="*/ 24 h 40"/>
                <a:gd name="T14" fmla="*/ 30 w 59"/>
                <a:gd name="T15" fmla="*/ 27 h 40"/>
                <a:gd name="T16" fmla="*/ 11 w 59"/>
                <a:gd name="T17" fmla="*/ 8 h 40"/>
                <a:gd name="T18" fmla="*/ 14 w 59"/>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0">
                  <a:moveTo>
                    <a:pt x="14" y="0"/>
                  </a:moveTo>
                  <a:lnTo>
                    <a:pt x="40" y="24"/>
                  </a:lnTo>
                  <a:lnTo>
                    <a:pt x="59" y="32"/>
                  </a:lnTo>
                  <a:lnTo>
                    <a:pt x="59" y="40"/>
                  </a:lnTo>
                  <a:lnTo>
                    <a:pt x="40" y="32"/>
                  </a:lnTo>
                  <a:lnTo>
                    <a:pt x="0" y="32"/>
                  </a:lnTo>
                  <a:lnTo>
                    <a:pt x="3" y="24"/>
                  </a:lnTo>
                  <a:lnTo>
                    <a:pt x="30" y="27"/>
                  </a:lnTo>
                  <a:lnTo>
                    <a:pt x="11" y="8"/>
                  </a:lnTo>
                  <a:lnTo>
                    <a:pt x="14" y="0"/>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46" name="Freeform 149"/>
            <p:cNvSpPr/>
            <p:nvPr/>
          </p:nvSpPr>
          <p:spPr bwMode="auto">
            <a:xfrm>
              <a:off x="3475038" y="1941233"/>
              <a:ext cx="92075" cy="68263"/>
            </a:xfrm>
            <a:custGeom>
              <a:avLst/>
              <a:gdLst>
                <a:gd name="T0" fmla="*/ 12 w 22"/>
                <a:gd name="T1" fmla="*/ 13 h 16"/>
                <a:gd name="T2" fmla="*/ 7 w 22"/>
                <a:gd name="T3" fmla="*/ 15 h 16"/>
                <a:gd name="T4" fmla="*/ 2 w 22"/>
                <a:gd name="T5" fmla="*/ 14 h 16"/>
                <a:gd name="T6" fmla="*/ 0 w 22"/>
                <a:gd name="T7" fmla="*/ 9 h 16"/>
                <a:gd name="T8" fmla="*/ 1 w 22"/>
                <a:gd name="T9" fmla="*/ 7 h 16"/>
                <a:gd name="T10" fmla="*/ 3 w 22"/>
                <a:gd name="T11" fmla="*/ 8 h 16"/>
                <a:gd name="T12" fmla="*/ 3 w 22"/>
                <a:gd name="T13" fmla="*/ 9 h 16"/>
                <a:gd name="T14" fmla="*/ 4 w 22"/>
                <a:gd name="T15" fmla="*/ 12 h 16"/>
                <a:gd name="T16" fmla="*/ 6 w 22"/>
                <a:gd name="T17" fmla="*/ 13 h 16"/>
                <a:gd name="T18" fmla="*/ 10 w 22"/>
                <a:gd name="T19" fmla="*/ 11 h 16"/>
                <a:gd name="T20" fmla="*/ 20 w 22"/>
                <a:gd name="T21" fmla="*/ 0 h 16"/>
                <a:gd name="T22" fmla="*/ 22 w 22"/>
                <a:gd name="T23" fmla="*/ 2 h 16"/>
                <a:gd name="T24" fmla="*/ 12 w 22"/>
                <a:gd name="T25"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6">
                  <a:moveTo>
                    <a:pt x="12" y="13"/>
                  </a:moveTo>
                  <a:cubicBezTo>
                    <a:pt x="10" y="14"/>
                    <a:pt x="8" y="15"/>
                    <a:pt x="7" y="15"/>
                  </a:cubicBezTo>
                  <a:cubicBezTo>
                    <a:pt x="5" y="16"/>
                    <a:pt x="3" y="15"/>
                    <a:pt x="2" y="14"/>
                  </a:cubicBezTo>
                  <a:cubicBezTo>
                    <a:pt x="1" y="12"/>
                    <a:pt x="0" y="11"/>
                    <a:pt x="0" y="9"/>
                  </a:cubicBezTo>
                  <a:cubicBezTo>
                    <a:pt x="0" y="8"/>
                    <a:pt x="1" y="8"/>
                    <a:pt x="1" y="7"/>
                  </a:cubicBezTo>
                  <a:cubicBezTo>
                    <a:pt x="3" y="8"/>
                    <a:pt x="3" y="8"/>
                    <a:pt x="3" y="8"/>
                  </a:cubicBezTo>
                  <a:cubicBezTo>
                    <a:pt x="3" y="9"/>
                    <a:pt x="3" y="9"/>
                    <a:pt x="3" y="9"/>
                  </a:cubicBezTo>
                  <a:cubicBezTo>
                    <a:pt x="3" y="10"/>
                    <a:pt x="3" y="11"/>
                    <a:pt x="4" y="12"/>
                  </a:cubicBezTo>
                  <a:cubicBezTo>
                    <a:pt x="5" y="12"/>
                    <a:pt x="6" y="13"/>
                    <a:pt x="6" y="13"/>
                  </a:cubicBezTo>
                  <a:cubicBezTo>
                    <a:pt x="7" y="13"/>
                    <a:pt x="8" y="12"/>
                    <a:pt x="10" y="11"/>
                  </a:cubicBezTo>
                  <a:cubicBezTo>
                    <a:pt x="20" y="0"/>
                    <a:pt x="20" y="0"/>
                    <a:pt x="20" y="0"/>
                  </a:cubicBezTo>
                  <a:cubicBezTo>
                    <a:pt x="22" y="2"/>
                    <a:pt x="22" y="2"/>
                    <a:pt x="22" y="2"/>
                  </a:cubicBezTo>
                  <a:lnTo>
                    <a:pt x="12" y="13"/>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47" name="Freeform 150"/>
            <p:cNvSpPr>
              <a:spLocks noEditPoints="1"/>
            </p:cNvSpPr>
            <p:nvPr/>
          </p:nvSpPr>
          <p:spPr bwMode="auto">
            <a:xfrm>
              <a:off x="3644900" y="1911071"/>
              <a:ext cx="287338" cy="90488"/>
            </a:xfrm>
            <a:custGeom>
              <a:avLst/>
              <a:gdLst>
                <a:gd name="T0" fmla="*/ 0 w 68"/>
                <a:gd name="T1" fmla="*/ 11 h 21"/>
                <a:gd name="T2" fmla="*/ 4 w 68"/>
                <a:gd name="T3" fmla="*/ 12 h 21"/>
                <a:gd name="T4" fmla="*/ 5 w 68"/>
                <a:gd name="T5" fmla="*/ 3 h 21"/>
                <a:gd name="T6" fmla="*/ 8 w 68"/>
                <a:gd name="T7" fmla="*/ 3 h 21"/>
                <a:gd name="T8" fmla="*/ 11 w 68"/>
                <a:gd name="T9" fmla="*/ 3 h 21"/>
                <a:gd name="T10" fmla="*/ 8 w 68"/>
                <a:gd name="T11" fmla="*/ 15 h 21"/>
                <a:gd name="T12" fmla="*/ 30 w 68"/>
                <a:gd name="T13" fmla="*/ 11 h 21"/>
                <a:gd name="T14" fmla="*/ 27 w 68"/>
                <a:gd name="T15" fmla="*/ 9 h 21"/>
                <a:gd name="T16" fmla="*/ 23 w 68"/>
                <a:gd name="T17" fmla="*/ 10 h 21"/>
                <a:gd name="T18" fmla="*/ 24 w 68"/>
                <a:gd name="T19" fmla="*/ 12 h 21"/>
                <a:gd name="T20" fmla="*/ 27 w 68"/>
                <a:gd name="T21" fmla="*/ 14 h 21"/>
                <a:gd name="T22" fmla="*/ 30 w 68"/>
                <a:gd name="T23" fmla="*/ 11 h 21"/>
                <a:gd name="T24" fmla="*/ 28 w 68"/>
                <a:gd name="T25" fmla="*/ 17 h 21"/>
                <a:gd name="T26" fmla="*/ 26 w 68"/>
                <a:gd name="T27" fmla="*/ 15 h 21"/>
                <a:gd name="T28" fmla="*/ 22 w 68"/>
                <a:gd name="T29" fmla="*/ 15 h 21"/>
                <a:gd name="T30" fmla="*/ 22 w 68"/>
                <a:gd name="T31" fmla="*/ 19 h 21"/>
                <a:gd name="T32" fmla="*/ 27 w 68"/>
                <a:gd name="T33" fmla="*/ 20 h 21"/>
                <a:gd name="T34" fmla="*/ 24 w 68"/>
                <a:gd name="T35" fmla="*/ 21 h 21"/>
                <a:gd name="T36" fmla="*/ 19 w 68"/>
                <a:gd name="T37" fmla="*/ 19 h 21"/>
                <a:gd name="T38" fmla="*/ 18 w 68"/>
                <a:gd name="T39" fmla="*/ 16 h 21"/>
                <a:gd name="T40" fmla="*/ 22 w 68"/>
                <a:gd name="T41" fmla="*/ 13 h 21"/>
                <a:gd name="T42" fmla="*/ 20 w 68"/>
                <a:gd name="T43" fmla="*/ 12 h 21"/>
                <a:gd name="T44" fmla="*/ 22 w 68"/>
                <a:gd name="T45" fmla="*/ 8 h 21"/>
                <a:gd name="T46" fmla="*/ 31 w 68"/>
                <a:gd name="T47" fmla="*/ 9 h 21"/>
                <a:gd name="T48" fmla="*/ 31 w 68"/>
                <a:gd name="T49" fmla="*/ 13 h 21"/>
                <a:gd name="T50" fmla="*/ 29 w 68"/>
                <a:gd name="T51" fmla="*/ 14 h 21"/>
                <a:gd name="T52" fmla="*/ 31 w 68"/>
                <a:gd name="T53" fmla="*/ 18 h 21"/>
                <a:gd name="T54" fmla="*/ 24 w 68"/>
                <a:gd name="T55" fmla="*/ 21 h 21"/>
                <a:gd name="T56" fmla="*/ 49 w 68"/>
                <a:gd name="T57" fmla="*/ 11 h 21"/>
                <a:gd name="T58" fmla="*/ 47 w 68"/>
                <a:gd name="T59" fmla="*/ 9 h 21"/>
                <a:gd name="T60" fmla="*/ 43 w 68"/>
                <a:gd name="T61" fmla="*/ 10 h 21"/>
                <a:gd name="T62" fmla="*/ 42 w 68"/>
                <a:gd name="T63" fmla="*/ 13 h 21"/>
                <a:gd name="T64" fmla="*/ 45 w 68"/>
                <a:gd name="T65" fmla="*/ 15 h 21"/>
                <a:gd name="T66" fmla="*/ 48 w 68"/>
                <a:gd name="T67" fmla="*/ 14 h 21"/>
                <a:gd name="T68" fmla="*/ 50 w 68"/>
                <a:gd name="T69" fmla="*/ 14 h 21"/>
                <a:gd name="T70" fmla="*/ 39 w 68"/>
                <a:gd name="T71" fmla="*/ 12 h 21"/>
                <a:gd name="T72" fmla="*/ 41 w 68"/>
                <a:gd name="T73" fmla="*/ 9 h 21"/>
                <a:gd name="T74" fmla="*/ 46 w 68"/>
                <a:gd name="T75" fmla="*/ 7 h 21"/>
                <a:gd name="T76" fmla="*/ 50 w 68"/>
                <a:gd name="T77" fmla="*/ 9 h 21"/>
                <a:gd name="T78" fmla="*/ 52 w 68"/>
                <a:gd name="T79" fmla="*/ 13 h 21"/>
                <a:gd name="T80" fmla="*/ 50 w 68"/>
                <a:gd name="T81" fmla="*/ 19 h 21"/>
                <a:gd name="T82" fmla="*/ 43 w 68"/>
                <a:gd name="T83" fmla="*/ 21 h 21"/>
                <a:gd name="T84" fmla="*/ 41 w 68"/>
                <a:gd name="T85" fmla="*/ 21 h 21"/>
                <a:gd name="T86" fmla="*/ 41 w 68"/>
                <a:gd name="T87" fmla="*/ 19 h 21"/>
                <a:gd name="T88" fmla="*/ 44 w 68"/>
                <a:gd name="T89" fmla="*/ 20 h 21"/>
                <a:gd name="T90" fmla="*/ 50 w 68"/>
                <a:gd name="T91" fmla="*/ 15 h 21"/>
                <a:gd name="T92" fmla="*/ 45 w 68"/>
                <a:gd name="T93" fmla="*/ 16 h 21"/>
                <a:gd name="T94" fmla="*/ 42 w 68"/>
                <a:gd name="T95" fmla="*/ 15 h 21"/>
                <a:gd name="T96" fmla="*/ 39 w 68"/>
                <a:gd name="T97" fmla="*/ 12 h 21"/>
                <a:gd name="T98" fmla="*/ 68 w 68"/>
                <a:gd name="T99" fmla="*/ 14 h 21"/>
                <a:gd name="T100" fmla="*/ 66 w 68"/>
                <a:gd name="T101" fmla="*/ 3 h 21"/>
                <a:gd name="T102" fmla="*/ 57 w 68"/>
                <a:gd name="T103" fmla="*/ 5 h 21"/>
                <a:gd name="T104" fmla="*/ 68 w 68"/>
                <a:gd name="T10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21">
                  <a:moveTo>
                    <a:pt x="8" y="16"/>
                  </a:moveTo>
                  <a:cubicBezTo>
                    <a:pt x="0" y="11"/>
                    <a:pt x="0" y="11"/>
                    <a:pt x="0" y="11"/>
                  </a:cubicBezTo>
                  <a:cubicBezTo>
                    <a:pt x="1" y="10"/>
                    <a:pt x="1" y="10"/>
                    <a:pt x="1" y="10"/>
                  </a:cubicBezTo>
                  <a:cubicBezTo>
                    <a:pt x="4" y="12"/>
                    <a:pt x="4" y="12"/>
                    <a:pt x="4" y="12"/>
                  </a:cubicBezTo>
                  <a:cubicBezTo>
                    <a:pt x="8" y="4"/>
                    <a:pt x="8" y="4"/>
                    <a:pt x="8" y="4"/>
                  </a:cubicBezTo>
                  <a:cubicBezTo>
                    <a:pt x="5" y="3"/>
                    <a:pt x="5" y="3"/>
                    <a:pt x="5" y="3"/>
                  </a:cubicBezTo>
                  <a:cubicBezTo>
                    <a:pt x="6" y="2"/>
                    <a:pt x="6" y="2"/>
                    <a:pt x="6" y="2"/>
                  </a:cubicBezTo>
                  <a:cubicBezTo>
                    <a:pt x="7" y="2"/>
                    <a:pt x="8" y="3"/>
                    <a:pt x="8" y="3"/>
                  </a:cubicBezTo>
                  <a:cubicBezTo>
                    <a:pt x="9" y="3"/>
                    <a:pt x="9" y="2"/>
                    <a:pt x="10" y="2"/>
                  </a:cubicBezTo>
                  <a:cubicBezTo>
                    <a:pt x="11" y="3"/>
                    <a:pt x="11" y="3"/>
                    <a:pt x="11" y="3"/>
                  </a:cubicBezTo>
                  <a:cubicBezTo>
                    <a:pt x="6" y="13"/>
                    <a:pt x="6" y="13"/>
                    <a:pt x="6" y="13"/>
                  </a:cubicBezTo>
                  <a:cubicBezTo>
                    <a:pt x="8" y="15"/>
                    <a:pt x="8" y="15"/>
                    <a:pt x="8" y="15"/>
                  </a:cubicBezTo>
                  <a:lnTo>
                    <a:pt x="8" y="16"/>
                  </a:lnTo>
                  <a:close/>
                  <a:moveTo>
                    <a:pt x="30" y="11"/>
                  </a:moveTo>
                  <a:cubicBezTo>
                    <a:pt x="30" y="11"/>
                    <a:pt x="29" y="10"/>
                    <a:pt x="29" y="10"/>
                  </a:cubicBezTo>
                  <a:cubicBezTo>
                    <a:pt x="28" y="9"/>
                    <a:pt x="28" y="9"/>
                    <a:pt x="27" y="9"/>
                  </a:cubicBezTo>
                  <a:cubicBezTo>
                    <a:pt x="26" y="9"/>
                    <a:pt x="25" y="9"/>
                    <a:pt x="24" y="9"/>
                  </a:cubicBezTo>
                  <a:cubicBezTo>
                    <a:pt x="23" y="9"/>
                    <a:pt x="23" y="10"/>
                    <a:pt x="23" y="10"/>
                  </a:cubicBezTo>
                  <a:cubicBezTo>
                    <a:pt x="23" y="11"/>
                    <a:pt x="23" y="11"/>
                    <a:pt x="23" y="11"/>
                  </a:cubicBezTo>
                  <a:cubicBezTo>
                    <a:pt x="23" y="12"/>
                    <a:pt x="24" y="12"/>
                    <a:pt x="24" y="12"/>
                  </a:cubicBezTo>
                  <a:cubicBezTo>
                    <a:pt x="25" y="13"/>
                    <a:pt x="25" y="13"/>
                    <a:pt x="26" y="13"/>
                  </a:cubicBezTo>
                  <a:cubicBezTo>
                    <a:pt x="26" y="13"/>
                    <a:pt x="27" y="13"/>
                    <a:pt x="27" y="14"/>
                  </a:cubicBezTo>
                  <a:cubicBezTo>
                    <a:pt x="28" y="13"/>
                    <a:pt x="28" y="13"/>
                    <a:pt x="29" y="13"/>
                  </a:cubicBezTo>
                  <a:cubicBezTo>
                    <a:pt x="29" y="12"/>
                    <a:pt x="29" y="12"/>
                    <a:pt x="30" y="11"/>
                  </a:cubicBezTo>
                  <a:moveTo>
                    <a:pt x="29" y="18"/>
                  </a:moveTo>
                  <a:cubicBezTo>
                    <a:pt x="29" y="17"/>
                    <a:pt x="29" y="17"/>
                    <a:pt x="28" y="17"/>
                  </a:cubicBezTo>
                  <a:cubicBezTo>
                    <a:pt x="28" y="16"/>
                    <a:pt x="28" y="16"/>
                    <a:pt x="27" y="15"/>
                  </a:cubicBezTo>
                  <a:cubicBezTo>
                    <a:pt x="26" y="15"/>
                    <a:pt x="26" y="15"/>
                    <a:pt x="26" y="15"/>
                  </a:cubicBezTo>
                  <a:cubicBezTo>
                    <a:pt x="25" y="15"/>
                    <a:pt x="24" y="14"/>
                    <a:pt x="24" y="14"/>
                  </a:cubicBezTo>
                  <a:cubicBezTo>
                    <a:pt x="23" y="14"/>
                    <a:pt x="22" y="15"/>
                    <a:pt x="22" y="15"/>
                  </a:cubicBezTo>
                  <a:cubicBezTo>
                    <a:pt x="21" y="15"/>
                    <a:pt x="21" y="16"/>
                    <a:pt x="21" y="17"/>
                  </a:cubicBezTo>
                  <a:cubicBezTo>
                    <a:pt x="21" y="17"/>
                    <a:pt x="21" y="18"/>
                    <a:pt x="22" y="19"/>
                  </a:cubicBezTo>
                  <a:cubicBezTo>
                    <a:pt x="22" y="19"/>
                    <a:pt x="23" y="20"/>
                    <a:pt x="24" y="20"/>
                  </a:cubicBezTo>
                  <a:cubicBezTo>
                    <a:pt x="25" y="20"/>
                    <a:pt x="26" y="20"/>
                    <a:pt x="27" y="20"/>
                  </a:cubicBezTo>
                  <a:cubicBezTo>
                    <a:pt x="28" y="19"/>
                    <a:pt x="28" y="19"/>
                    <a:pt x="29" y="18"/>
                  </a:cubicBezTo>
                  <a:moveTo>
                    <a:pt x="24" y="21"/>
                  </a:moveTo>
                  <a:cubicBezTo>
                    <a:pt x="23" y="21"/>
                    <a:pt x="22" y="21"/>
                    <a:pt x="21" y="20"/>
                  </a:cubicBezTo>
                  <a:cubicBezTo>
                    <a:pt x="21" y="20"/>
                    <a:pt x="20" y="20"/>
                    <a:pt x="19" y="19"/>
                  </a:cubicBezTo>
                  <a:cubicBezTo>
                    <a:pt x="19" y="19"/>
                    <a:pt x="19" y="18"/>
                    <a:pt x="18" y="18"/>
                  </a:cubicBezTo>
                  <a:cubicBezTo>
                    <a:pt x="18" y="17"/>
                    <a:pt x="18" y="17"/>
                    <a:pt x="18" y="16"/>
                  </a:cubicBezTo>
                  <a:cubicBezTo>
                    <a:pt x="18" y="16"/>
                    <a:pt x="19" y="15"/>
                    <a:pt x="20" y="14"/>
                  </a:cubicBezTo>
                  <a:cubicBezTo>
                    <a:pt x="20" y="14"/>
                    <a:pt x="21" y="14"/>
                    <a:pt x="22" y="13"/>
                  </a:cubicBezTo>
                  <a:cubicBezTo>
                    <a:pt x="22" y="13"/>
                    <a:pt x="22" y="13"/>
                    <a:pt x="22" y="13"/>
                  </a:cubicBezTo>
                  <a:cubicBezTo>
                    <a:pt x="21" y="13"/>
                    <a:pt x="21" y="12"/>
                    <a:pt x="20" y="12"/>
                  </a:cubicBezTo>
                  <a:cubicBezTo>
                    <a:pt x="20" y="11"/>
                    <a:pt x="20" y="11"/>
                    <a:pt x="20" y="10"/>
                  </a:cubicBezTo>
                  <a:cubicBezTo>
                    <a:pt x="20" y="9"/>
                    <a:pt x="21" y="8"/>
                    <a:pt x="22" y="8"/>
                  </a:cubicBezTo>
                  <a:cubicBezTo>
                    <a:pt x="24" y="7"/>
                    <a:pt x="25" y="7"/>
                    <a:pt x="27" y="7"/>
                  </a:cubicBezTo>
                  <a:cubicBezTo>
                    <a:pt x="29" y="8"/>
                    <a:pt x="30" y="8"/>
                    <a:pt x="31" y="9"/>
                  </a:cubicBezTo>
                  <a:cubicBezTo>
                    <a:pt x="32" y="10"/>
                    <a:pt x="32" y="11"/>
                    <a:pt x="32" y="12"/>
                  </a:cubicBezTo>
                  <a:cubicBezTo>
                    <a:pt x="32" y="12"/>
                    <a:pt x="32" y="13"/>
                    <a:pt x="31" y="13"/>
                  </a:cubicBezTo>
                  <a:cubicBezTo>
                    <a:pt x="30" y="14"/>
                    <a:pt x="30" y="14"/>
                    <a:pt x="29" y="14"/>
                  </a:cubicBezTo>
                  <a:cubicBezTo>
                    <a:pt x="29" y="14"/>
                    <a:pt x="29" y="14"/>
                    <a:pt x="29" y="14"/>
                  </a:cubicBezTo>
                  <a:cubicBezTo>
                    <a:pt x="30" y="15"/>
                    <a:pt x="30" y="15"/>
                    <a:pt x="31" y="16"/>
                  </a:cubicBezTo>
                  <a:cubicBezTo>
                    <a:pt x="31" y="17"/>
                    <a:pt x="32" y="17"/>
                    <a:pt x="31" y="18"/>
                  </a:cubicBezTo>
                  <a:cubicBezTo>
                    <a:pt x="31" y="19"/>
                    <a:pt x="30" y="20"/>
                    <a:pt x="29" y="21"/>
                  </a:cubicBezTo>
                  <a:cubicBezTo>
                    <a:pt x="28" y="21"/>
                    <a:pt x="26" y="21"/>
                    <a:pt x="24" y="21"/>
                  </a:cubicBezTo>
                  <a:moveTo>
                    <a:pt x="50" y="13"/>
                  </a:moveTo>
                  <a:cubicBezTo>
                    <a:pt x="50" y="12"/>
                    <a:pt x="49" y="11"/>
                    <a:pt x="49" y="11"/>
                  </a:cubicBezTo>
                  <a:cubicBezTo>
                    <a:pt x="49" y="10"/>
                    <a:pt x="49" y="10"/>
                    <a:pt x="48" y="10"/>
                  </a:cubicBezTo>
                  <a:cubicBezTo>
                    <a:pt x="48" y="9"/>
                    <a:pt x="47" y="9"/>
                    <a:pt x="47" y="9"/>
                  </a:cubicBezTo>
                  <a:cubicBezTo>
                    <a:pt x="47" y="9"/>
                    <a:pt x="46" y="9"/>
                    <a:pt x="46" y="9"/>
                  </a:cubicBezTo>
                  <a:cubicBezTo>
                    <a:pt x="45" y="9"/>
                    <a:pt x="44" y="9"/>
                    <a:pt x="43" y="10"/>
                  </a:cubicBezTo>
                  <a:cubicBezTo>
                    <a:pt x="42" y="10"/>
                    <a:pt x="42" y="11"/>
                    <a:pt x="42" y="12"/>
                  </a:cubicBezTo>
                  <a:cubicBezTo>
                    <a:pt x="42" y="12"/>
                    <a:pt x="42" y="13"/>
                    <a:pt x="42" y="13"/>
                  </a:cubicBezTo>
                  <a:cubicBezTo>
                    <a:pt x="43" y="14"/>
                    <a:pt x="43" y="14"/>
                    <a:pt x="43" y="14"/>
                  </a:cubicBezTo>
                  <a:cubicBezTo>
                    <a:pt x="44" y="14"/>
                    <a:pt x="44" y="14"/>
                    <a:pt x="45" y="15"/>
                  </a:cubicBezTo>
                  <a:cubicBezTo>
                    <a:pt x="45" y="15"/>
                    <a:pt x="45" y="15"/>
                    <a:pt x="46" y="15"/>
                  </a:cubicBezTo>
                  <a:cubicBezTo>
                    <a:pt x="47" y="15"/>
                    <a:pt x="47" y="15"/>
                    <a:pt x="48" y="14"/>
                  </a:cubicBezTo>
                  <a:cubicBezTo>
                    <a:pt x="48" y="14"/>
                    <a:pt x="49" y="14"/>
                    <a:pt x="50" y="14"/>
                  </a:cubicBezTo>
                  <a:cubicBezTo>
                    <a:pt x="50" y="14"/>
                    <a:pt x="50" y="14"/>
                    <a:pt x="50" y="14"/>
                  </a:cubicBezTo>
                  <a:cubicBezTo>
                    <a:pt x="50" y="13"/>
                    <a:pt x="50" y="13"/>
                    <a:pt x="50" y="13"/>
                  </a:cubicBezTo>
                  <a:moveTo>
                    <a:pt x="39" y="12"/>
                  </a:moveTo>
                  <a:cubicBezTo>
                    <a:pt x="39" y="11"/>
                    <a:pt x="40" y="11"/>
                    <a:pt x="40" y="10"/>
                  </a:cubicBezTo>
                  <a:cubicBezTo>
                    <a:pt x="40" y="9"/>
                    <a:pt x="41" y="9"/>
                    <a:pt x="41" y="9"/>
                  </a:cubicBezTo>
                  <a:cubicBezTo>
                    <a:pt x="42" y="8"/>
                    <a:pt x="42" y="8"/>
                    <a:pt x="43" y="8"/>
                  </a:cubicBezTo>
                  <a:cubicBezTo>
                    <a:pt x="44" y="7"/>
                    <a:pt x="45" y="7"/>
                    <a:pt x="46" y="7"/>
                  </a:cubicBezTo>
                  <a:cubicBezTo>
                    <a:pt x="47" y="7"/>
                    <a:pt x="47" y="7"/>
                    <a:pt x="48" y="8"/>
                  </a:cubicBezTo>
                  <a:cubicBezTo>
                    <a:pt x="49" y="8"/>
                    <a:pt x="50" y="8"/>
                    <a:pt x="50" y="9"/>
                  </a:cubicBezTo>
                  <a:cubicBezTo>
                    <a:pt x="51" y="9"/>
                    <a:pt x="51" y="10"/>
                    <a:pt x="52" y="10"/>
                  </a:cubicBezTo>
                  <a:cubicBezTo>
                    <a:pt x="52" y="11"/>
                    <a:pt x="52" y="12"/>
                    <a:pt x="52" y="13"/>
                  </a:cubicBezTo>
                  <a:cubicBezTo>
                    <a:pt x="52" y="15"/>
                    <a:pt x="52" y="16"/>
                    <a:pt x="52" y="17"/>
                  </a:cubicBezTo>
                  <a:cubicBezTo>
                    <a:pt x="51" y="18"/>
                    <a:pt x="51" y="18"/>
                    <a:pt x="50" y="19"/>
                  </a:cubicBezTo>
                  <a:cubicBezTo>
                    <a:pt x="49" y="20"/>
                    <a:pt x="48" y="20"/>
                    <a:pt x="47" y="21"/>
                  </a:cubicBezTo>
                  <a:cubicBezTo>
                    <a:pt x="46" y="21"/>
                    <a:pt x="45" y="21"/>
                    <a:pt x="43" y="21"/>
                  </a:cubicBezTo>
                  <a:cubicBezTo>
                    <a:pt x="43" y="21"/>
                    <a:pt x="43" y="21"/>
                    <a:pt x="42" y="21"/>
                  </a:cubicBezTo>
                  <a:cubicBezTo>
                    <a:pt x="42" y="21"/>
                    <a:pt x="41" y="21"/>
                    <a:pt x="41" y="21"/>
                  </a:cubicBezTo>
                  <a:cubicBezTo>
                    <a:pt x="41" y="19"/>
                    <a:pt x="41" y="19"/>
                    <a:pt x="41" y="19"/>
                  </a:cubicBezTo>
                  <a:cubicBezTo>
                    <a:pt x="41" y="19"/>
                    <a:pt x="41" y="19"/>
                    <a:pt x="41" y="19"/>
                  </a:cubicBezTo>
                  <a:cubicBezTo>
                    <a:pt x="41" y="19"/>
                    <a:pt x="42" y="19"/>
                    <a:pt x="42" y="19"/>
                  </a:cubicBezTo>
                  <a:cubicBezTo>
                    <a:pt x="43" y="20"/>
                    <a:pt x="43" y="20"/>
                    <a:pt x="44" y="20"/>
                  </a:cubicBezTo>
                  <a:cubicBezTo>
                    <a:pt x="45" y="20"/>
                    <a:pt x="47" y="19"/>
                    <a:pt x="48" y="18"/>
                  </a:cubicBezTo>
                  <a:cubicBezTo>
                    <a:pt x="49" y="18"/>
                    <a:pt x="49" y="17"/>
                    <a:pt x="50" y="15"/>
                  </a:cubicBezTo>
                  <a:cubicBezTo>
                    <a:pt x="49" y="15"/>
                    <a:pt x="48" y="16"/>
                    <a:pt x="47" y="16"/>
                  </a:cubicBezTo>
                  <a:cubicBezTo>
                    <a:pt x="47" y="16"/>
                    <a:pt x="46" y="16"/>
                    <a:pt x="45" y="16"/>
                  </a:cubicBezTo>
                  <a:cubicBezTo>
                    <a:pt x="45" y="16"/>
                    <a:pt x="44" y="16"/>
                    <a:pt x="43" y="16"/>
                  </a:cubicBezTo>
                  <a:cubicBezTo>
                    <a:pt x="43" y="16"/>
                    <a:pt x="42" y="16"/>
                    <a:pt x="42" y="15"/>
                  </a:cubicBezTo>
                  <a:cubicBezTo>
                    <a:pt x="41" y="15"/>
                    <a:pt x="40" y="14"/>
                    <a:pt x="40" y="14"/>
                  </a:cubicBezTo>
                  <a:cubicBezTo>
                    <a:pt x="40" y="13"/>
                    <a:pt x="39" y="13"/>
                    <a:pt x="39" y="12"/>
                  </a:cubicBezTo>
                  <a:moveTo>
                    <a:pt x="68" y="1"/>
                  </a:moveTo>
                  <a:cubicBezTo>
                    <a:pt x="68" y="14"/>
                    <a:pt x="68" y="14"/>
                    <a:pt x="68" y="14"/>
                  </a:cubicBezTo>
                  <a:cubicBezTo>
                    <a:pt x="66" y="16"/>
                    <a:pt x="66" y="16"/>
                    <a:pt x="66" y="16"/>
                  </a:cubicBezTo>
                  <a:cubicBezTo>
                    <a:pt x="66" y="3"/>
                    <a:pt x="66" y="3"/>
                    <a:pt x="66" y="3"/>
                  </a:cubicBezTo>
                  <a:cubicBezTo>
                    <a:pt x="58" y="7"/>
                    <a:pt x="58" y="7"/>
                    <a:pt x="58" y="7"/>
                  </a:cubicBezTo>
                  <a:cubicBezTo>
                    <a:pt x="57" y="5"/>
                    <a:pt x="57" y="5"/>
                    <a:pt x="57" y="5"/>
                  </a:cubicBezTo>
                  <a:cubicBezTo>
                    <a:pt x="67" y="0"/>
                    <a:pt x="67" y="0"/>
                    <a:pt x="67" y="0"/>
                  </a:cubicBezTo>
                  <a:lnTo>
                    <a:pt x="68" y="1"/>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48" name="Freeform 151"/>
            <p:cNvSpPr/>
            <p:nvPr/>
          </p:nvSpPr>
          <p:spPr bwMode="auto">
            <a:xfrm>
              <a:off x="3941763" y="1404658"/>
              <a:ext cx="33338" cy="42863"/>
            </a:xfrm>
            <a:custGeom>
              <a:avLst/>
              <a:gdLst>
                <a:gd name="T0" fmla="*/ 2 w 8"/>
                <a:gd name="T1" fmla="*/ 9 h 10"/>
                <a:gd name="T2" fmla="*/ 1 w 8"/>
                <a:gd name="T3" fmla="*/ 6 h 10"/>
                <a:gd name="T4" fmla="*/ 1 w 8"/>
                <a:gd name="T5" fmla="*/ 3 h 10"/>
                <a:gd name="T6" fmla="*/ 7 w 8"/>
                <a:gd name="T7" fmla="*/ 2 h 10"/>
                <a:gd name="T8" fmla="*/ 7 w 8"/>
                <a:gd name="T9" fmla="*/ 4 h 10"/>
                <a:gd name="T10" fmla="*/ 7 w 8"/>
                <a:gd name="T11" fmla="*/ 9 h 10"/>
                <a:gd name="T12" fmla="*/ 2 w 8"/>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2" y="9"/>
                  </a:moveTo>
                  <a:cubicBezTo>
                    <a:pt x="0" y="8"/>
                    <a:pt x="1" y="8"/>
                    <a:pt x="1" y="6"/>
                  </a:cubicBezTo>
                  <a:cubicBezTo>
                    <a:pt x="1" y="5"/>
                    <a:pt x="1" y="3"/>
                    <a:pt x="1" y="3"/>
                  </a:cubicBezTo>
                  <a:cubicBezTo>
                    <a:pt x="2" y="0"/>
                    <a:pt x="5" y="1"/>
                    <a:pt x="7" y="2"/>
                  </a:cubicBezTo>
                  <a:cubicBezTo>
                    <a:pt x="7" y="3"/>
                    <a:pt x="7" y="3"/>
                    <a:pt x="7" y="4"/>
                  </a:cubicBezTo>
                  <a:cubicBezTo>
                    <a:pt x="8" y="5"/>
                    <a:pt x="8" y="8"/>
                    <a:pt x="7" y="9"/>
                  </a:cubicBezTo>
                  <a:cubicBezTo>
                    <a:pt x="5" y="9"/>
                    <a:pt x="3" y="10"/>
                    <a:pt x="2" y="9"/>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49" name="Freeform 152"/>
            <p:cNvSpPr/>
            <p:nvPr/>
          </p:nvSpPr>
          <p:spPr bwMode="auto">
            <a:xfrm>
              <a:off x="3848100" y="1293533"/>
              <a:ext cx="134938" cy="115888"/>
            </a:xfrm>
            <a:custGeom>
              <a:avLst/>
              <a:gdLst>
                <a:gd name="T0" fmla="*/ 5 w 32"/>
                <a:gd name="T1" fmla="*/ 27 h 27"/>
                <a:gd name="T2" fmla="*/ 5 w 32"/>
                <a:gd name="T3" fmla="*/ 27 h 27"/>
                <a:gd name="T4" fmla="*/ 5 w 32"/>
                <a:gd name="T5" fmla="*/ 26 h 27"/>
                <a:gd name="T6" fmla="*/ 11 w 32"/>
                <a:gd name="T7" fmla="*/ 24 h 27"/>
                <a:gd name="T8" fmla="*/ 15 w 32"/>
                <a:gd name="T9" fmla="*/ 21 h 27"/>
                <a:gd name="T10" fmla="*/ 5 w 32"/>
                <a:gd name="T11" fmla="*/ 22 h 27"/>
                <a:gd name="T12" fmla="*/ 1 w 32"/>
                <a:gd name="T13" fmla="*/ 20 h 27"/>
                <a:gd name="T14" fmla="*/ 1 w 32"/>
                <a:gd name="T15" fmla="*/ 19 h 27"/>
                <a:gd name="T16" fmla="*/ 2 w 32"/>
                <a:gd name="T17" fmla="*/ 16 h 27"/>
                <a:gd name="T18" fmla="*/ 15 w 32"/>
                <a:gd name="T19" fmla="*/ 16 h 27"/>
                <a:gd name="T20" fmla="*/ 19 w 32"/>
                <a:gd name="T21" fmla="*/ 16 h 27"/>
                <a:gd name="T22" fmla="*/ 23 w 32"/>
                <a:gd name="T23" fmla="*/ 2 h 27"/>
                <a:gd name="T24" fmla="*/ 28 w 32"/>
                <a:gd name="T25" fmla="*/ 4 h 27"/>
                <a:gd name="T26" fmla="*/ 28 w 32"/>
                <a:gd name="T27" fmla="*/ 6 h 27"/>
                <a:gd name="T28" fmla="*/ 29 w 32"/>
                <a:gd name="T29" fmla="*/ 6 h 27"/>
                <a:gd name="T30" fmla="*/ 27 w 32"/>
                <a:gd name="T31" fmla="*/ 9 h 27"/>
                <a:gd name="T32" fmla="*/ 24 w 32"/>
                <a:gd name="T33" fmla="*/ 15 h 27"/>
                <a:gd name="T34" fmla="*/ 32 w 32"/>
                <a:gd name="T35" fmla="*/ 15 h 27"/>
                <a:gd name="T36" fmla="*/ 30 w 32"/>
                <a:gd name="T37" fmla="*/ 18 h 27"/>
                <a:gd name="T38" fmla="*/ 23 w 32"/>
                <a:gd name="T39" fmla="*/ 19 h 27"/>
                <a:gd name="T40" fmla="*/ 18 w 32"/>
                <a:gd name="T41" fmla="*/ 25 h 27"/>
                <a:gd name="T42" fmla="*/ 16 w 32"/>
                <a:gd name="T43" fmla="*/ 26 h 27"/>
                <a:gd name="T44" fmla="*/ 11 w 32"/>
                <a:gd name="T45" fmla="*/ 27 h 27"/>
                <a:gd name="T46" fmla="*/ 5 w 32"/>
                <a:gd name="T4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27">
                  <a:moveTo>
                    <a:pt x="5" y="27"/>
                  </a:moveTo>
                  <a:cubicBezTo>
                    <a:pt x="5" y="27"/>
                    <a:pt x="5" y="27"/>
                    <a:pt x="5" y="27"/>
                  </a:cubicBezTo>
                  <a:cubicBezTo>
                    <a:pt x="5" y="27"/>
                    <a:pt x="5" y="27"/>
                    <a:pt x="5" y="26"/>
                  </a:cubicBezTo>
                  <a:cubicBezTo>
                    <a:pt x="6" y="26"/>
                    <a:pt x="11" y="25"/>
                    <a:pt x="11" y="24"/>
                  </a:cubicBezTo>
                  <a:cubicBezTo>
                    <a:pt x="13" y="24"/>
                    <a:pt x="14" y="23"/>
                    <a:pt x="15" y="21"/>
                  </a:cubicBezTo>
                  <a:cubicBezTo>
                    <a:pt x="12" y="21"/>
                    <a:pt x="8" y="23"/>
                    <a:pt x="5" y="22"/>
                  </a:cubicBezTo>
                  <a:cubicBezTo>
                    <a:pt x="3" y="22"/>
                    <a:pt x="2" y="20"/>
                    <a:pt x="1" y="20"/>
                  </a:cubicBezTo>
                  <a:cubicBezTo>
                    <a:pt x="1" y="20"/>
                    <a:pt x="1" y="19"/>
                    <a:pt x="1" y="19"/>
                  </a:cubicBezTo>
                  <a:cubicBezTo>
                    <a:pt x="0" y="18"/>
                    <a:pt x="0" y="16"/>
                    <a:pt x="2" y="16"/>
                  </a:cubicBezTo>
                  <a:cubicBezTo>
                    <a:pt x="5" y="18"/>
                    <a:pt x="11" y="17"/>
                    <a:pt x="15" y="16"/>
                  </a:cubicBezTo>
                  <a:cubicBezTo>
                    <a:pt x="16" y="16"/>
                    <a:pt x="18" y="16"/>
                    <a:pt x="19" y="16"/>
                  </a:cubicBezTo>
                  <a:cubicBezTo>
                    <a:pt x="21" y="11"/>
                    <a:pt x="21" y="7"/>
                    <a:pt x="23" y="2"/>
                  </a:cubicBezTo>
                  <a:cubicBezTo>
                    <a:pt x="25" y="0"/>
                    <a:pt x="26" y="2"/>
                    <a:pt x="28" y="4"/>
                  </a:cubicBezTo>
                  <a:cubicBezTo>
                    <a:pt x="28" y="5"/>
                    <a:pt x="28" y="5"/>
                    <a:pt x="28" y="6"/>
                  </a:cubicBezTo>
                  <a:cubicBezTo>
                    <a:pt x="28" y="6"/>
                    <a:pt x="28" y="6"/>
                    <a:pt x="29" y="6"/>
                  </a:cubicBezTo>
                  <a:cubicBezTo>
                    <a:pt x="29" y="7"/>
                    <a:pt x="29" y="8"/>
                    <a:pt x="27" y="9"/>
                  </a:cubicBezTo>
                  <a:cubicBezTo>
                    <a:pt x="26" y="11"/>
                    <a:pt x="25" y="13"/>
                    <a:pt x="24" y="15"/>
                  </a:cubicBezTo>
                  <a:cubicBezTo>
                    <a:pt x="27" y="16"/>
                    <a:pt x="29" y="14"/>
                    <a:pt x="32" y="15"/>
                  </a:cubicBezTo>
                  <a:cubicBezTo>
                    <a:pt x="32" y="16"/>
                    <a:pt x="31" y="17"/>
                    <a:pt x="30" y="18"/>
                  </a:cubicBezTo>
                  <a:cubicBezTo>
                    <a:pt x="28" y="18"/>
                    <a:pt x="25" y="19"/>
                    <a:pt x="23" y="19"/>
                  </a:cubicBezTo>
                  <a:cubicBezTo>
                    <a:pt x="22" y="21"/>
                    <a:pt x="20" y="24"/>
                    <a:pt x="18" y="25"/>
                  </a:cubicBezTo>
                  <a:cubicBezTo>
                    <a:pt x="18" y="25"/>
                    <a:pt x="16" y="26"/>
                    <a:pt x="16" y="26"/>
                  </a:cubicBezTo>
                  <a:cubicBezTo>
                    <a:pt x="14" y="27"/>
                    <a:pt x="13" y="27"/>
                    <a:pt x="11" y="27"/>
                  </a:cubicBezTo>
                  <a:cubicBezTo>
                    <a:pt x="6" y="27"/>
                    <a:pt x="6" y="27"/>
                    <a:pt x="5" y="27"/>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50" name="Freeform 153"/>
            <p:cNvSpPr/>
            <p:nvPr/>
          </p:nvSpPr>
          <p:spPr bwMode="auto">
            <a:xfrm>
              <a:off x="3614738" y="1366558"/>
              <a:ext cx="55563" cy="111125"/>
            </a:xfrm>
            <a:custGeom>
              <a:avLst/>
              <a:gdLst>
                <a:gd name="T0" fmla="*/ 6 w 13"/>
                <a:gd name="T1" fmla="*/ 26 h 26"/>
                <a:gd name="T2" fmla="*/ 0 w 13"/>
                <a:gd name="T3" fmla="*/ 23 h 26"/>
                <a:gd name="T4" fmla="*/ 0 w 13"/>
                <a:gd name="T5" fmla="*/ 22 h 26"/>
                <a:gd name="T6" fmla="*/ 8 w 13"/>
                <a:gd name="T7" fmla="*/ 8 h 26"/>
                <a:gd name="T8" fmla="*/ 10 w 13"/>
                <a:gd name="T9" fmla="*/ 2 h 26"/>
                <a:gd name="T10" fmla="*/ 10 w 13"/>
                <a:gd name="T11" fmla="*/ 1 h 26"/>
                <a:gd name="T12" fmla="*/ 10 w 13"/>
                <a:gd name="T13" fmla="*/ 1 h 26"/>
                <a:gd name="T14" fmla="*/ 12 w 13"/>
                <a:gd name="T15" fmla="*/ 1 h 26"/>
                <a:gd name="T16" fmla="*/ 11 w 13"/>
                <a:gd name="T17" fmla="*/ 5 h 26"/>
                <a:gd name="T18" fmla="*/ 10 w 13"/>
                <a:gd name="T19" fmla="*/ 12 h 26"/>
                <a:gd name="T20" fmla="*/ 10 w 13"/>
                <a:gd name="T21" fmla="*/ 15 h 26"/>
                <a:gd name="T22" fmla="*/ 8 w 13"/>
                <a:gd name="T23" fmla="*/ 20 h 26"/>
                <a:gd name="T24" fmla="*/ 6 w 13"/>
                <a:gd name="T25" fmla="*/ 25 h 26"/>
                <a:gd name="T26" fmla="*/ 6 w 13"/>
                <a:gd name="T2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6">
                  <a:moveTo>
                    <a:pt x="6" y="26"/>
                  </a:moveTo>
                  <a:cubicBezTo>
                    <a:pt x="4" y="25"/>
                    <a:pt x="1" y="24"/>
                    <a:pt x="0" y="23"/>
                  </a:cubicBezTo>
                  <a:cubicBezTo>
                    <a:pt x="0" y="23"/>
                    <a:pt x="0" y="22"/>
                    <a:pt x="0" y="22"/>
                  </a:cubicBezTo>
                  <a:cubicBezTo>
                    <a:pt x="3" y="17"/>
                    <a:pt x="6" y="13"/>
                    <a:pt x="8" y="8"/>
                  </a:cubicBezTo>
                  <a:cubicBezTo>
                    <a:pt x="8" y="6"/>
                    <a:pt x="9" y="4"/>
                    <a:pt x="10" y="2"/>
                  </a:cubicBezTo>
                  <a:cubicBezTo>
                    <a:pt x="10" y="2"/>
                    <a:pt x="10" y="1"/>
                    <a:pt x="10" y="1"/>
                  </a:cubicBezTo>
                  <a:cubicBezTo>
                    <a:pt x="10" y="1"/>
                    <a:pt x="10" y="1"/>
                    <a:pt x="10" y="1"/>
                  </a:cubicBezTo>
                  <a:cubicBezTo>
                    <a:pt x="10" y="0"/>
                    <a:pt x="11" y="0"/>
                    <a:pt x="12" y="1"/>
                  </a:cubicBezTo>
                  <a:cubicBezTo>
                    <a:pt x="13" y="2"/>
                    <a:pt x="11" y="4"/>
                    <a:pt x="11" y="5"/>
                  </a:cubicBezTo>
                  <a:cubicBezTo>
                    <a:pt x="11" y="7"/>
                    <a:pt x="11" y="9"/>
                    <a:pt x="10" y="12"/>
                  </a:cubicBezTo>
                  <a:cubicBezTo>
                    <a:pt x="10" y="12"/>
                    <a:pt x="10" y="12"/>
                    <a:pt x="10" y="15"/>
                  </a:cubicBezTo>
                  <a:cubicBezTo>
                    <a:pt x="9" y="16"/>
                    <a:pt x="8" y="19"/>
                    <a:pt x="8" y="20"/>
                  </a:cubicBezTo>
                  <a:cubicBezTo>
                    <a:pt x="7" y="21"/>
                    <a:pt x="8" y="24"/>
                    <a:pt x="6" y="25"/>
                  </a:cubicBezTo>
                  <a:cubicBezTo>
                    <a:pt x="6" y="25"/>
                    <a:pt x="6" y="25"/>
                    <a:pt x="6" y="26"/>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51" name="Freeform 154"/>
            <p:cNvSpPr/>
            <p:nvPr/>
          </p:nvSpPr>
          <p:spPr bwMode="auto">
            <a:xfrm>
              <a:off x="3690938" y="1336396"/>
              <a:ext cx="42863" cy="47625"/>
            </a:xfrm>
            <a:custGeom>
              <a:avLst/>
              <a:gdLst>
                <a:gd name="T0" fmla="*/ 6 w 10"/>
                <a:gd name="T1" fmla="*/ 10 h 11"/>
                <a:gd name="T2" fmla="*/ 0 w 10"/>
                <a:gd name="T3" fmla="*/ 9 h 11"/>
                <a:gd name="T4" fmla="*/ 0 w 10"/>
                <a:gd name="T5" fmla="*/ 7 h 11"/>
                <a:gd name="T6" fmla="*/ 1 w 10"/>
                <a:gd name="T7" fmla="*/ 6 h 11"/>
                <a:gd name="T8" fmla="*/ 3 w 10"/>
                <a:gd name="T9" fmla="*/ 5 h 11"/>
                <a:gd name="T10" fmla="*/ 9 w 10"/>
                <a:gd name="T11" fmla="*/ 1 h 11"/>
                <a:gd name="T12" fmla="*/ 6 w 10"/>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6" y="10"/>
                  </a:moveTo>
                  <a:cubicBezTo>
                    <a:pt x="3" y="11"/>
                    <a:pt x="2" y="9"/>
                    <a:pt x="0" y="9"/>
                  </a:cubicBezTo>
                  <a:cubicBezTo>
                    <a:pt x="0" y="8"/>
                    <a:pt x="0" y="7"/>
                    <a:pt x="0" y="7"/>
                  </a:cubicBezTo>
                  <a:cubicBezTo>
                    <a:pt x="0" y="7"/>
                    <a:pt x="0" y="7"/>
                    <a:pt x="1" y="6"/>
                  </a:cubicBezTo>
                  <a:cubicBezTo>
                    <a:pt x="2" y="6"/>
                    <a:pt x="2" y="6"/>
                    <a:pt x="3" y="5"/>
                  </a:cubicBezTo>
                  <a:cubicBezTo>
                    <a:pt x="4" y="4"/>
                    <a:pt x="7" y="0"/>
                    <a:pt x="9" y="1"/>
                  </a:cubicBezTo>
                  <a:cubicBezTo>
                    <a:pt x="10" y="4"/>
                    <a:pt x="8" y="8"/>
                    <a:pt x="6" y="10"/>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52" name="Freeform 155"/>
            <p:cNvSpPr/>
            <p:nvPr/>
          </p:nvSpPr>
          <p:spPr bwMode="auto">
            <a:xfrm>
              <a:off x="3614738" y="1353858"/>
              <a:ext cx="30163" cy="33338"/>
            </a:xfrm>
            <a:custGeom>
              <a:avLst/>
              <a:gdLst>
                <a:gd name="T0" fmla="*/ 3 w 7"/>
                <a:gd name="T1" fmla="*/ 8 h 8"/>
                <a:gd name="T2" fmla="*/ 0 w 7"/>
                <a:gd name="T3" fmla="*/ 3 h 8"/>
                <a:gd name="T4" fmla="*/ 4 w 7"/>
                <a:gd name="T5" fmla="*/ 0 h 8"/>
                <a:gd name="T6" fmla="*/ 7 w 7"/>
                <a:gd name="T7" fmla="*/ 5 h 8"/>
                <a:gd name="T8" fmla="*/ 3 w 7"/>
                <a:gd name="T9" fmla="*/ 8 h 8"/>
              </a:gdLst>
              <a:ahLst/>
              <a:cxnLst>
                <a:cxn ang="0">
                  <a:pos x="T0" y="T1"/>
                </a:cxn>
                <a:cxn ang="0">
                  <a:pos x="T2" y="T3"/>
                </a:cxn>
                <a:cxn ang="0">
                  <a:pos x="T4" y="T5"/>
                </a:cxn>
                <a:cxn ang="0">
                  <a:pos x="T6" y="T7"/>
                </a:cxn>
                <a:cxn ang="0">
                  <a:pos x="T8" y="T9"/>
                </a:cxn>
              </a:cxnLst>
              <a:rect l="0" t="0" r="r" b="b"/>
              <a:pathLst>
                <a:path w="7" h="8">
                  <a:moveTo>
                    <a:pt x="3" y="8"/>
                  </a:moveTo>
                  <a:cubicBezTo>
                    <a:pt x="2" y="8"/>
                    <a:pt x="0" y="4"/>
                    <a:pt x="0" y="3"/>
                  </a:cubicBezTo>
                  <a:cubicBezTo>
                    <a:pt x="0" y="1"/>
                    <a:pt x="2" y="0"/>
                    <a:pt x="4" y="0"/>
                  </a:cubicBezTo>
                  <a:cubicBezTo>
                    <a:pt x="6" y="2"/>
                    <a:pt x="7" y="2"/>
                    <a:pt x="7" y="5"/>
                  </a:cubicBezTo>
                  <a:cubicBezTo>
                    <a:pt x="6" y="7"/>
                    <a:pt x="5" y="7"/>
                    <a:pt x="3" y="8"/>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53" name="Freeform 156"/>
            <p:cNvSpPr/>
            <p:nvPr/>
          </p:nvSpPr>
          <p:spPr bwMode="auto">
            <a:xfrm>
              <a:off x="3673475" y="1293533"/>
              <a:ext cx="50800" cy="60325"/>
            </a:xfrm>
            <a:custGeom>
              <a:avLst/>
              <a:gdLst>
                <a:gd name="T0" fmla="*/ 7 w 12"/>
                <a:gd name="T1" fmla="*/ 14 h 14"/>
                <a:gd name="T2" fmla="*/ 6 w 12"/>
                <a:gd name="T3" fmla="*/ 9 h 14"/>
                <a:gd name="T4" fmla="*/ 4 w 12"/>
                <a:gd name="T5" fmla="*/ 10 h 14"/>
                <a:gd name="T6" fmla="*/ 0 w 12"/>
                <a:gd name="T7" fmla="*/ 7 h 14"/>
                <a:gd name="T8" fmla="*/ 2 w 12"/>
                <a:gd name="T9" fmla="*/ 5 h 14"/>
                <a:gd name="T10" fmla="*/ 6 w 12"/>
                <a:gd name="T11" fmla="*/ 1 h 14"/>
                <a:gd name="T12" fmla="*/ 12 w 12"/>
                <a:gd name="T13" fmla="*/ 4 h 14"/>
                <a:gd name="T14" fmla="*/ 11 w 12"/>
                <a:gd name="T15" fmla="*/ 9 h 14"/>
                <a:gd name="T16" fmla="*/ 8 w 12"/>
                <a:gd name="T17" fmla="*/ 13 h 14"/>
                <a:gd name="T18" fmla="*/ 7 w 12"/>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4">
                  <a:moveTo>
                    <a:pt x="7" y="14"/>
                  </a:moveTo>
                  <a:cubicBezTo>
                    <a:pt x="6" y="13"/>
                    <a:pt x="7" y="10"/>
                    <a:pt x="6" y="9"/>
                  </a:cubicBezTo>
                  <a:cubicBezTo>
                    <a:pt x="5" y="10"/>
                    <a:pt x="5" y="10"/>
                    <a:pt x="4" y="10"/>
                  </a:cubicBezTo>
                  <a:cubicBezTo>
                    <a:pt x="2" y="10"/>
                    <a:pt x="0" y="9"/>
                    <a:pt x="0" y="7"/>
                  </a:cubicBezTo>
                  <a:cubicBezTo>
                    <a:pt x="1" y="6"/>
                    <a:pt x="1" y="6"/>
                    <a:pt x="2" y="5"/>
                  </a:cubicBezTo>
                  <a:cubicBezTo>
                    <a:pt x="4" y="4"/>
                    <a:pt x="5" y="3"/>
                    <a:pt x="6" y="1"/>
                  </a:cubicBezTo>
                  <a:cubicBezTo>
                    <a:pt x="9" y="0"/>
                    <a:pt x="11" y="1"/>
                    <a:pt x="12" y="4"/>
                  </a:cubicBezTo>
                  <a:cubicBezTo>
                    <a:pt x="12" y="5"/>
                    <a:pt x="11" y="7"/>
                    <a:pt x="11" y="9"/>
                  </a:cubicBezTo>
                  <a:cubicBezTo>
                    <a:pt x="10" y="10"/>
                    <a:pt x="9" y="12"/>
                    <a:pt x="8" y="13"/>
                  </a:cubicBezTo>
                  <a:cubicBezTo>
                    <a:pt x="7" y="13"/>
                    <a:pt x="7" y="14"/>
                    <a:pt x="7" y="14"/>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54" name="Freeform 157"/>
            <p:cNvSpPr/>
            <p:nvPr/>
          </p:nvSpPr>
          <p:spPr bwMode="auto">
            <a:xfrm>
              <a:off x="3609975" y="1306233"/>
              <a:ext cx="34925" cy="38100"/>
            </a:xfrm>
            <a:custGeom>
              <a:avLst/>
              <a:gdLst>
                <a:gd name="T0" fmla="*/ 4 w 8"/>
                <a:gd name="T1" fmla="*/ 9 h 9"/>
                <a:gd name="T2" fmla="*/ 3 w 8"/>
                <a:gd name="T3" fmla="*/ 7 h 9"/>
                <a:gd name="T4" fmla="*/ 1 w 8"/>
                <a:gd name="T5" fmla="*/ 4 h 9"/>
                <a:gd name="T6" fmla="*/ 1 w 8"/>
                <a:gd name="T7" fmla="*/ 0 h 9"/>
                <a:gd name="T8" fmla="*/ 8 w 8"/>
                <a:gd name="T9" fmla="*/ 4 h 9"/>
                <a:gd name="T10" fmla="*/ 4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4" y="9"/>
                  </a:moveTo>
                  <a:cubicBezTo>
                    <a:pt x="3" y="8"/>
                    <a:pt x="3" y="8"/>
                    <a:pt x="3" y="7"/>
                  </a:cubicBezTo>
                  <a:cubicBezTo>
                    <a:pt x="3" y="6"/>
                    <a:pt x="2" y="6"/>
                    <a:pt x="1" y="4"/>
                  </a:cubicBezTo>
                  <a:cubicBezTo>
                    <a:pt x="1" y="2"/>
                    <a:pt x="0" y="2"/>
                    <a:pt x="1" y="0"/>
                  </a:cubicBezTo>
                  <a:cubicBezTo>
                    <a:pt x="3" y="0"/>
                    <a:pt x="8" y="1"/>
                    <a:pt x="8" y="4"/>
                  </a:cubicBezTo>
                  <a:cubicBezTo>
                    <a:pt x="7" y="6"/>
                    <a:pt x="5" y="8"/>
                    <a:pt x="4" y="9"/>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55" name="Freeform 158"/>
            <p:cNvSpPr/>
            <p:nvPr/>
          </p:nvSpPr>
          <p:spPr bwMode="auto">
            <a:xfrm>
              <a:off x="3440113" y="1439583"/>
              <a:ext cx="127000" cy="222250"/>
            </a:xfrm>
            <a:custGeom>
              <a:avLst/>
              <a:gdLst>
                <a:gd name="T0" fmla="*/ 17 w 30"/>
                <a:gd name="T1" fmla="*/ 50 h 52"/>
                <a:gd name="T2" fmla="*/ 10 w 30"/>
                <a:gd name="T3" fmla="*/ 48 h 52"/>
                <a:gd name="T4" fmla="*/ 10 w 30"/>
                <a:gd name="T5" fmla="*/ 46 h 52"/>
                <a:gd name="T6" fmla="*/ 10 w 30"/>
                <a:gd name="T7" fmla="*/ 46 h 52"/>
                <a:gd name="T8" fmla="*/ 6 w 30"/>
                <a:gd name="T9" fmla="*/ 36 h 52"/>
                <a:gd name="T10" fmla="*/ 6 w 30"/>
                <a:gd name="T11" fmla="*/ 33 h 52"/>
                <a:gd name="T12" fmla="*/ 8 w 30"/>
                <a:gd name="T13" fmla="*/ 35 h 52"/>
                <a:gd name="T14" fmla="*/ 9 w 30"/>
                <a:gd name="T15" fmla="*/ 33 h 52"/>
                <a:gd name="T16" fmla="*/ 8 w 30"/>
                <a:gd name="T17" fmla="*/ 26 h 52"/>
                <a:gd name="T18" fmla="*/ 7 w 30"/>
                <a:gd name="T19" fmla="*/ 24 h 52"/>
                <a:gd name="T20" fmla="*/ 3 w 30"/>
                <a:gd name="T21" fmla="*/ 27 h 52"/>
                <a:gd name="T22" fmla="*/ 3 w 30"/>
                <a:gd name="T23" fmla="*/ 21 h 52"/>
                <a:gd name="T24" fmla="*/ 0 w 30"/>
                <a:gd name="T25" fmla="*/ 18 h 52"/>
                <a:gd name="T26" fmla="*/ 5 w 30"/>
                <a:gd name="T27" fmla="*/ 16 h 52"/>
                <a:gd name="T28" fmla="*/ 7 w 30"/>
                <a:gd name="T29" fmla="*/ 18 h 52"/>
                <a:gd name="T30" fmla="*/ 9 w 30"/>
                <a:gd name="T31" fmla="*/ 20 h 52"/>
                <a:gd name="T32" fmla="*/ 9 w 30"/>
                <a:gd name="T33" fmla="*/ 19 h 52"/>
                <a:gd name="T34" fmla="*/ 9 w 30"/>
                <a:gd name="T35" fmla="*/ 14 h 52"/>
                <a:gd name="T36" fmla="*/ 5 w 30"/>
                <a:gd name="T37" fmla="*/ 8 h 52"/>
                <a:gd name="T38" fmla="*/ 9 w 30"/>
                <a:gd name="T39" fmla="*/ 5 h 52"/>
                <a:gd name="T40" fmla="*/ 10 w 30"/>
                <a:gd name="T41" fmla="*/ 1 h 52"/>
                <a:gd name="T42" fmla="*/ 11 w 30"/>
                <a:gd name="T43" fmla="*/ 0 h 52"/>
                <a:gd name="T44" fmla="*/ 13 w 30"/>
                <a:gd name="T45" fmla="*/ 1 h 52"/>
                <a:gd name="T46" fmla="*/ 14 w 30"/>
                <a:gd name="T47" fmla="*/ 10 h 52"/>
                <a:gd name="T48" fmla="*/ 13 w 30"/>
                <a:gd name="T49" fmla="*/ 7 h 52"/>
                <a:gd name="T50" fmla="*/ 17 w 30"/>
                <a:gd name="T51" fmla="*/ 2 h 52"/>
                <a:gd name="T52" fmla="*/ 20 w 30"/>
                <a:gd name="T53" fmla="*/ 6 h 52"/>
                <a:gd name="T54" fmla="*/ 20 w 30"/>
                <a:gd name="T55" fmla="*/ 7 h 52"/>
                <a:gd name="T56" fmla="*/ 28 w 30"/>
                <a:gd name="T57" fmla="*/ 12 h 52"/>
                <a:gd name="T58" fmla="*/ 29 w 30"/>
                <a:gd name="T59" fmla="*/ 15 h 52"/>
                <a:gd name="T60" fmla="*/ 29 w 30"/>
                <a:gd name="T61" fmla="*/ 16 h 52"/>
                <a:gd name="T62" fmla="*/ 29 w 30"/>
                <a:gd name="T63" fmla="*/ 16 h 52"/>
                <a:gd name="T64" fmla="*/ 28 w 30"/>
                <a:gd name="T65" fmla="*/ 19 h 52"/>
                <a:gd name="T66" fmla="*/ 18 w 30"/>
                <a:gd name="T67" fmla="*/ 12 h 52"/>
                <a:gd name="T68" fmla="*/ 18 w 30"/>
                <a:gd name="T69" fmla="*/ 12 h 52"/>
                <a:gd name="T70" fmla="*/ 21 w 30"/>
                <a:gd name="T71" fmla="*/ 20 h 52"/>
                <a:gd name="T72" fmla="*/ 18 w 30"/>
                <a:gd name="T73" fmla="*/ 21 h 52"/>
                <a:gd name="T74" fmla="*/ 17 w 30"/>
                <a:gd name="T75" fmla="*/ 20 h 52"/>
                <a:gd name="T76" fmla="*/ 12 w 30"/>
                <a:gd name="T77" fmla="*/ 15 h 52"/>
                <a:gd name="T78" fmla="*/ 13 w 30"/>
                <a:gd name="T79" fmla="*/ 22 h 52"/>
                <a:gd name="T80" fmla="*/ 13 w 30"/>
                <a:gd name="T81" fmla="*/ 24 h 52"/>
                <a:gd name="T82" fmla="*/ 16 w 30"/>
                <a:gd name="T83" fmla="*/ 28 h 52"/>
                <a:gd name="T84" fmla="*/ 17 w 30"/>
                <a:gd name="T85" fmla="*/ 30 h 52"/>
                <a:gd name="T86" fmla="*/ 17 w 30"/>
                <a:gd name="T87" fmla="*/ 30 h 52"/>
                <a:gd name="T88" fmla="*/ 17 w 30"/>
                <a:gd name="T89" fmla="*/ 35 h 52"/>
                <a:gd name="T90" fmla="*/ 16 w 30"/>
                <a:gd name="T91" fmla="*/ 34 h 52"/>
                <a:gd name="T92" fmla="*/ 13 w 30"/>
                <a:gd name="T93" fmla="*/ 30 h 52"/>
                <a:gd name="T94" fmla="*/ 12 w 30"/>
                <a:gd name="T95" fmla="*/ 35 h 52"/>
                <a:gd name="T96" fmla="*/ 10 w 30"/>
                <a:gd name="T97" fmla="*/ 36 h 52"/>
                <a:gd name="T98" fmla="*/ 10 w 30"/>
                <a:gd name="T99" fmla="*/ 36 h 52"/>
                <a:gd name="T100" fmla="*/ 9 w 30"/>
                <a:gd name="T101" fmla="*/ 37 h 52"/>
                <a:gd name="T102" fmla="*/ 11 w 30"/>
                <a:gd name="T103" fmla="*/ 39 h 52"/>
                <a:gd name="T104" fmla="*/ 18 w 30"/>
                <a:gd name="T105" fmla="*/ 49 h 52"/>
                <a:gd name="T106" fmla="*/ 17 w 30"/>
                <a:gd name="T10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 h="52">
                  <a:moveTo>
                    <a:pt x="17" y="50"/>
                  </a:moveTo>
                  <a:cubicBezTo>
                    <a:pt x="15" y="52"/>
                    <a:pt x="10" y="51"/>
                    <a:pt x="10" y="48"/>
                  </a:cubicBezTo>
                  <a:cubicBezTo>
                    <a:pt x="10" y="47"/>
                    <a:pt x="10" y="47"/>
                    <a:pt x="10" y="46"/>
                  </a:cubicBezTo>
                  <a:cubicBezTo>
                    <a:pt x="10" y="46"/>
                    <a:pt x="10" y="46"/>
                    <a:pt x="10" y="46"/>
                  </a:cubicBezTo>
                  <a:cubicBezTo>
                    <a:pt x="9" y="43"/>
                    <a:pt x="7" y="40"/>
                    <a:pt x="6" y="36"/>
                  </a:cubicBezTo>
                  <a:cubicBezTo>
                    <a:pt x="6" y="35"/>
                    <a:pt x="5" y="34"/>
                    <a:pt x="6" y="33"/>
                  </a:cubicBezTo>
                  <a:cubicBezTo>
                    <a:pt x="6" y="33"/>
                    <a:pt x="7" y="34"/>
                    <a:pt x="8" y="35"/>
                  </a:cubicBezTo>
                  <a:cubicBezTo>
                    <a:pt x="8" y="35"/>
                    <a:pt x="9" y="34"/>
                    <a:pt x="9" y="33"/>
                  </a:cubicBezTo>
                  <a:cubicBezTo>
                    <a:pt x="8" y="31"/>
                    <a:pt x="9" y="28"/>
                    <a:pt x="8" y="26"/>
                  </a:cubicBezTo>
                  <a:cubicBezTo>
                    <a:pt x="8" y="25"/>
                    <a:pt x="7" y="25"/>
                    <a:pt x="7" y="24"/>
                  </a:cubicBezTo>
                  <a:cubicBezTo>
                    <a:pt x="6" y="25"/>
                    <a:pt x="5" y="29"/>
                    <a:pt x="3" y="27"/>
                  </a:cubicBezTo>
                  <a:cubicBezTo>
                    <a:pt x="4" y="26"/>
                    <a:pt x="4" y="23"/>
                    <a:pt x="3" y="21"/>
                  </a:cubicBezTo>
                  <a:cubicBezTo>
                    <a:pt x="2" y="20"/>
                    <a:pt x="0" y="19"/>
                    <a:pt x="0" y="18"/>
                  </a:cubicBezTo>
                  <a:cubicBezTo>
                    <a:pt x="0" y="16"/>
                    <a:pt x="3" y="16"/>
                    <a:pt x="5" y="16"/>
                  </a:cubicBezTo>
                  <a:cubicBezTo>
                    <a:pt x="6" y="17"/>
                    <a:pt x="6" y="14"/>
                    <a:pt x="7" y="18"/>
                  </a:cubicBezTo>
                  <a:cubicBezTo>
                    <a:pt x="7" y="19"/>
                    <a:pt x="8" y="19"/>
                    <a:pt x="9" y="20"/>
                  </a:cubicBezTo>
                  <a:cubicBezTo>
                    <a:pt x="9" y="20"/>
                    <a:pt x="9" y="19"/>
                    <a:pt x="9" y="19"/>
                  </a:cubicBezTo>
                  <a:cubicBezTo>
                    <a:pt x="9" y="17"/>
                    <a:pt x="9" y="15"/>
                    <a:pt x="9" y="14"/>
                  </a:cubicBezTo>
                  <a:cubicBezTo>
                    <a:pt x="8" y="12"/>
                    <a:pt x="6" y="10"/>
                    <a:pt x="5" y="8"/>
                  </a:cubicBezTo>
                  <a:cubicBezTo>
                    <a:pt x="5" y="6"/>
                    <a:pt x="7" y="5"/>
                    <a:pt x="9" y="5"/>
                  </a:cubicBezTo>
                  <a:cubicBezTo>
                    <a:pt x="10" y="4"/>
                    <a:pt x="10" y="3"/>
                    <a:pt x="10" y="1"/>
                  </a:cubicBezTo>
                  <a:cubicBezTo>
                    <a:pt x="10" y="1"/>
                    <a:pt x="10" y="1"/>
                    <a:pt x="11" y="0"/>
                  </a:cubicBezTo>
                  <a:cubicBezTo>
                    <a:pt x="11" y="0"/>
                    <a:pt x="12" y="0"/>
                    <a:pt x="13" y="1"/>
                  </a:cubicBezTo>
                  <a:cubicBezTo>
                    <a:pt x="14" y="3"/>
                    <a:pt x="11" y="9"/>
                    <a:pt x="14" y="10"/>
                  </a:cubicBezTo>
                  <a:cubicBezTo>
                    <a:pt x="15" y="8"/>
                    <a:pt x="14" y="7"/>
                    <a:pt x="13" y="7"/>
                  </a:cubicBezTo>
                  <a:cubicBezTo>
                    <a:pt x="13" y="5"/>
                    <a:pt x="16" y="3"/>
                    <a:pt x="17" y="2"/>
                  </a:cubicBezTo>
                  <a:cubicBezTo>
                    <a:pt x="20" y="2"/>
                    <a:pt x="20" y="4"/>
                    <a:pt x="20" y="6"/>
                  </a:cubicBezTo>
                  <a:cubicBezTo>
                    <a:pt x="20" y="6"/>
                    <a:pt x="20" y="6"/>
                    <a:pt x="20" y="7"/>
                  </a:cubicBezTo>
                  <a:cubicBezTo>
                    <a:pt x="23" y="9"/>
                    <a:pt x="23" y="9"/>
                    <a:pt x="28" y="12"/>
                  </a:cubicBezTo>
                  <a:cubicBezTo>
                    <a:pt x="28" y="13"/>
                    <a:pt x="29" y="14"/>
                    <a:pt x="29" y="15"/>
                  </a:cubicBezTo>
                  <a:cubicBezTo>
                    <a:pt x="29" y="15"/>
                    <a:pt x="29" y="15"/>
                    <a:pt x="29" y="16"/>
                  </a:cubicBezTo>
                  <a:cubicBezTo>
                    <a:pt x="29" y="16"/>
                    <a:pt x="29" y="16"/>
                    <a:pt x="29" y="16"/>
                  </a:cubicBezTo>
                  <a:cubicBezTo>
                    <a:pt x="30" y="17"/>
                    <a:pt x="30" y="19"/>
                    <a:pt x="28" y="19"/>
                  </a:cubicBezTo>
                  <a:cubicBezTo>
                    <a:pt x="25" y="17"/>
                    <a:pt x="21" y="14"/>
                    <a:pt x="18" y="12"/>
                  </a:cubicBezTo>
                  <a:cubicBezTo>
                    <a:pt x="18" y="12"/>
                    <a:pt x="18" y="12"/>
                    <a:pt x="18" y="12"/>
                  </a:cubicBezTo>
                  <a:cubicBezTo>
                    <a:pt x="19" y="13"/>
                    <a:pt x="21" y="17"/>
                    <a:pt x="21" y="20"/>
                  </a:cubicBezTo>
                  <a:cubicBezTo>
                    <a:pt x="21" y="21"/>
                    <a:pt x="19" y="22"/>
                    <a:pt x="18" y="21"/>
                  </a:cubicBezTo>
                  <a:cubicBezTo>
                    <a:pt x="17" y="21"/>
                    <a:pt x="17" y="20"/>
                    <a:pt x="17" y="20"/>
                  </a:cubicBezTo>
                  <a:cubicBezTo>
                    <a:pt x="16" y="18"/>
                    <a:pt x="13" y="16"/>
                    <a:pt x="12" y="15"/>
                  </a:cubicBezTo>
                  <a:cubicBezTo>
                    <a:pt x="11" y="17"/>
                    <a:pt x="12" y="20"/>
                    <a:pt x="13" y="22"/>
                  </a:cubicBezTo>
                  <a:cubicBezTo>
                    <a:pt x="13" y="23"/>
                    <a:pt x="13" y="23"/>
                    <a:pt x="13" y="24"/>
                  </a:cubicBezTo>
                  <a:cubicBezTo>
                    <a:pt x="14" y="26"/>
                    <a:pt x="15" y="27"/>
                    <a:pt x="16" y="28"/>
                  </a:cubicBezTo>
                  <a:cubicBezTo>
                    <a:pt x="17" y="29"/>
                    <a:pt x="17" y="30"/>
                    <a:pt x="17" y="30"/>
                  </a:cubicBezTo>
                  <a:cubicBezTo>
                    <a:pt x="17" y="30"/>
                    <a:pt x="17" y="30"/>
                    <a:pt x="17" y="30"/>
                  </a:cubicBezTo>
                  <a:cubicBezTo>
                    <a:pt x="18" y="32"/>
                    <a:pt x="19" y="35"/>
                    <a:pt x="17" y="35"/>
                  </a:cubicBezTo>
                  <a:cubicBezTo>
                    <a:pt x="17" y="35"/>
                    <a:pt x="17" y="35"/>
                    <a:pt x="16" y="34"/>
                  </a:cubicBezTo>
                  <a:cubicBezTo>
                    <a:pt x="16" y="33"/>
                    <a:pt x="14" y="31"/>
                    <a:pt x="13" y="30"/>
                  </a:cubicBezTo>
                  <a:cubicBezTo>
                    <a:pt x="12" y="32"/>
                    <a:pt x="13" y="33"/>
                    <a:pt x="12" y="35"/>
                  </a:cubicBezTo>
                  <a:cubicBezTo>
                    <a:pt x="12" y="35"/>
                    <a:pt x="11" y="36"/>
                    <a:pt x="10" y="36"/>
                  </a:cubicBezTo>
                  <a:cubicBezTo>
                    <a:pt x="10" y="36"/>
                    <a:pt x="10" y="36"/>
                    <a:pt x="10" y="36"/>
                  </a:cubicBezTo>
                  <a:cubicBezTo>
                    <a:pt x="10" y="37"/>
                    <a:pt x="9" y="37"/>
                    <a:pt x="9" y="37"/>
                  </a:cubicBezTo>
                  <a:cubicBezTo>
                    <a:pt x="10" y="38"/>
                    <a:pt x="10" y="38"/>
                    <a:pt x="11" y="39"/>
                  </a:cubicBezTo>
                  <a:cubicBezTo>
                    <a:pt x="13" y="43"/>
                    <a:pt x="15" y="46"/>
                    <a:pt x="18" y="49"/>
                  </a:cubicBezTo>
                  <a:cubicBezTo>
                    <a:pt x="18" y="50"/>
                    <a:pt x="18" y="50"/>
                    <a:pt x="17" y="50"/>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56" name="Freeform 159"/>
            <p:cNvSpPr/>
            <p:nvPr/>
          </p:nvSpPr>
          <p:spPr bwMode="auto">
            <a:xfrm>
              <a:off x="3419475" y="1563408"/>
              <a:ext cx="38100" cy="30163"/>
            </a:xfrm>
            <a:custGeom>
              <a:avLst/>
              <a:gdLst>
                <a:gd name="T0" fmla="*/ 7 w 9"/>
                <a:gd name="T1" fmla="*/ 7 h 7"/>
                <a:gd name="T2" fmla="*/ 5 w 9"/>
                <a:gd name="T3" fmla="*/ 6 h 7"/>
                <a:gd name="T4" fmla="*/ 0 w 9"/>
                <a:gd name="T5" fmla="*/ 2 h 7"/>
                <a:gd name="T6" fmla="*/ 1 w 9"/>
                <a:gd name="T7" fmla="*/ 1 h 7"/>
                <a:gd name="T8" fmla="*/ 6 w 9"/>
                <a:gd name="T9" fmla="*/ 0 h 7"/>
                <a:gd name="T10" fmla="*/ 7 w 9"/>
                <a:gd name="T11" fmla="*/ 7 h 7"/>
              </a:gdLst>
              <a:ahLst/>
              <a:cxnLst>
                <a:cxn ang="0">
                  <a:pos x="T0" y="T1"/>
                </a:cxn>
                <a:cxn ang="0">
                  <a:pos x="T2" y="T3"/>
                </a:cxn>
                <a:cxn ang="0">
                  <a:pos x="T4" y="T5"/>
                </a:cxn>
                <a:cxn ang="0">
                  <a:pos x="T6" y="T7"/>
                </a:cxn>
                <a:cxn ang="0">
                  <a:pos x="T8" y="T9"/>
                </a:cxn>
                <a:cxn ang="0">
                  <a:pos x="T10" y="T11"/>
                </a:cxn>
              </a:cxnLst>
              <a:rect l="0" t="0" r="r" b="b"/>
              <a:pathLst>
                <a:path w="9" h="7">
                  <a:moveTo>
                    <a:pt x="7" y="7"/>
                  </a:moveTo>
                  <a:cubicBezTo>
                    <a:pt x="6" y="7"/>
                    <a:pt x="6" y="6"/>
                    <a:pt x="5" y="6"/>
                  </a:cubicBezTo>
                  <a:cubicBezTo>
                    <a:pt x="3" y="5"/>
                    <a:pt x="1" y="4"/>
                    <a:pt x="0" y="2"/>
                  </a:cubicBezTo>
                  <a:cubicBezTo>
                    <a:pt x="0" y="2"/>
                    <a:pt x="0" y="2"/>
                    <a:pt x="1" y="1"/>
                  </a:cubicBezTo>
                  <a:cubicBezTo>
                    <a:pt x="2" y="1"/>
                    <a:pt x="4" y="1"/>
                    <a:pt x="6" y="0"/>
                  </a:cubicBezTo>
                  <a:cubicBezTo>
                    <a:pt x="9" y="1"/>
                    <a:pt x="8" y="5"/>
                    <a:pt x="7" y="7"/>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57" name="Freeform 160"/>
            <p:cNvSpPr/>
            <p:nvPr/>
          </p:nvSpPr>
          <p:spPr bwMode="auto">
            <a:xfrm>
              <a:off x="3394075" y="1530071"/>
              <a:ext cx="33338" cy="33338"/>
            </a:xfrm>
            <a:custGeom>
              <a:avLst/>
              <a:gdLst>
                <a:gd name="T0" fmla="*/ 7 w 8"/>
                <a:gd name="T1" fmla="*/ 8 h 8"/>
                <a:gd name="T2" fmla="*/ 6 w 8"/>
                <a:gd name="T3" fmla="*/ 8 h 8"/>
                <a:gd name="T4" fmla="*/ 5 w 8"/>
                <a:gd name="T5" fmla="*/ 7 h 8"/>
                <a:gd name="T6" fmla="*/ 0 w 8"/>
                <a:gd name="T7" fmla="*/ 2 h 8"/>
                <a:gd name="T8" fmla="*/ 2 w 8"/>
                <a:gd name="T9" fmla="*/ 2 h 8"/>
                <a:gd name="T10" fmla="*/ 8 w 8"/>
                <a:gd name="T11" fmla="*/ 4 h 8"/>
                <a:gd name="T12" fmla="*/ 7 w 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7" y="8"/>
                  </a:moveTo>
                  <a:cubicBezTo>
                    <a:pt x="6" y="8"/>
                    <a:pt x="6" y="8"/>
                    <a:pt x="6" y="8"/>
                  </a:cubicBezTo>
                  <a:cubicBezTo>
                    <a:pt x="6" y="8"/>
                    <a:pt x="6" y="7"/>
                    <a:pt x="5" y="7"/>
                  </a:cubicBezTo>
                  <a:cubicBezTo>
                    <a:pt x="2" y="7"/>
                    <a:pt x="0" y="5"/>
                    <a:pt x="0" y="2"/>
                  </a:cubicBezTo>
                  <a:cubicBezTo>
                    <a:pt x="1" y="2"/>
                    <a:pt x="1" y="2"/>
                    <a:pt x="2" y="2"/>
                  </a:cubicBezTo>
                  <a:cubicBezTo>
                    <a:pt x="4" y="2"/>
                    <a:pt x="8" y="0"/>
                    <a:pt x="8" y="4"/>
                  </a:cubicBezTo>
                  <a:cubicBezTo>
                    <a:pt x="8" y="5"/>
                    <a:pt x="7" y="7"/>
                    <a:pt x="7" y="8"/>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58" name="Freeform 161"/>
            <p:cNvSpPr/>
            <p:nvPr/>
          </p:nvSpPr>
          <p:spPr bwMode="auto">
            <a:xfrm>
              <a:off x="3576638" y="1558646"/>
              <a:ext cx="444500" cy="377825"/>
            </a:xfrm>
            <a:custGeom>
              <a:avLst/>
              <a:gdLst>
                <a:gd name="T0" fmla="*/ 105 w 105"/>
                <a:gd name="T1" fmla="*/ 4 h 88"/>
                <a:gd name="T2" fmla="*/ 78 w 105"/>
                <a:gd name="T3" fmla="*/ 4 h 88"/>
                <a:gd name="T4" fmla="*/ 63 w 105"/>
                <a:gd name="T5" fmla="*/ 19 h 88"/>
                <a:gd name="T6" fmla="*/ 58 w 105"/>
                <a:gd name="T7" fmla="*/ 9 h 88"/>
                <a:gd name="T8" fmla="*/ 66 w 105"/>
                <a:gd name="T9" fmla="*/ 6 h 88"/>
                <a:gd name="T10" fmla="*/ 46 w 105"/>
                <a:gd name="T11" fmla="*/ 6 h 88"/>
                <a:gd name="T12" fmla="*/ 42 w 105"/>
                <a:gd name="T13" fmla="*/ 19 h 88"/>
                <a:gd name="T14" fmla="*/ 28 w 105"/>
                <a:gd name="T15" fmla="*/ 4 h 88"/>
                <a:gd name="T16" fmla="*/ 0 w 105"/>
                <a:gd name="T17" fmla="*/ 4 h 88"/>
                <a:gd name="T18" fmla="*/ 20 w 105"/>
                <a:gd name="T19" fmla="*/ 12 h 88"/>
                <a:gd name="T20" fmla="*/ 22 w 105"/>
                <a:gd name="T21" fmla="*/ 17 h 88"/>
                <a:gd name="T22" fmla="*/ 8 w 105"/>
                <a:gd name="T23" fmla="*/ 17 h 88"/>
                <a:gd name="T24" fmla="*/ 25 w 105"/>
                <a:gd name="T25" fmla="*/ 24 h 88"/>
                <a:gd name="T26" fmla="*/ 28 w 105"/>
                <a:gd name="T27" fmla="*/ 30 h 88"/>
                <a:gd name="T28" fmla="*/ 17 w 105"/>
                <a:gd name="T29" fmla="*/ 30 h 88"/>
                <a:gd name="T30" fmla="*/ 31 w 105"/>
                <a:gd name="T31" fmla="*/ 37 h 88"/>
                <a:gd name="T32" fmla="*/ 33 w 105"/>
                <a:gd name="T33" fmla="*/ 42 h 88"/>
                <a:gd name="T34" fmla="*/ 24 w 105"/>
                <a:gd name="T35" fmla="*/ 42 h 88"/>
                <a:gd name="T36" fmla="*/ 36 w 105"/>
                <a:gd name="T37" fmla="*/ 49 h 88"/>
                <a:gd name="T38" fmla="*/ 38 w 105"/>
                <a:gd name="T39" fmla="*/ 54 h 88"/>
                <a:gd name="T40" fmla="*/ 32 w 105"/>
                <a:gd name="T41" fmla="*/ 54 h 88"/>
                <a:gd name="T42" fmla="*/ 41 w 105"/>
                <a:gd name="T43" fmla="*/ 61 h 88"/>
                <a:gd name="T44" fmla="*/ 41 w 105"/>
                <a:gd name="T45" fmla="*/ 69 h 88"/>
                <a:gd name="T46" fmla="*/ 52 w 105"/>
                <a:gd name="T47" fmla="*/ 88 h 88"/>
                <a:gd name="T48" fmla="*/ 64 w 105"/>
                <a:gd name="T49" fmla="*/ 69 h 88"/>
                <a:gd name="T50" fmla="*/ 64 w 105"/>
                <a:gd name="T51" fmla="*/ 61 h 88"/>
                <a:gd name="T52" fmla="*/ 73 w 105"/>
                <a:gd name="T53" fmla="*/ 54 h 88"/>
                <a:gd name="T54" fmla="*/ 67 w 105"/>
                <a:gd name="T55" fmla="*/ 54 h 88"/>
                <a:gd name="T56" fmla="*/ 69 w 105"/>
                <a:gd name="T57" fmla="*/ 49 h 88"/>
                <a:gd name="T58" fmla="*/ 81 w 105"/>
                <a:gd name="T59" fmla="*/ 42 h 88"/>
                <a:gd name="T60" fmla="*/ 72 w 105"/>
                <a:gd name="T61" fmla="*/ 42 h 88"/>
                <a:gd name="T62" fmla="*/ 74 w 105"/>
                <a:gd name="T63" fmla="*/ 37 h 88"/>
                <a:gd name="T64" fmla="*/ 88 w 105"/>
                <a:gd name="T65" fmla="*/ 30 h 88"/>
                <a:gd name="T66" fmla="*/ 77 w 105"/>
                <a:gd name="T67" fmla="*/ 30 h 88"/>
                <a:gd name="T68" fmla="*/ 80 w 105"/>
                <a:gd name="T69" fmla="*/ 24 h 88"/>
                <a:gd name="T70" fmla="*/ 97 w 105"/>
                <a:gd name="T71" fmla="*/ 17 h 88"/>
                <a:gd name="T72" fmla="*/ 83 w 105"/>
                <a:gd name="T73" fmla="*/ 17 h 88"/>
                <a:gd name="T74" fmla="*/ 85 w 105"/>
                <a:gd name="T75" fmla="*/ 12 h 88"/>
                <a:gd name="T76" fmla="*/ 105 w 105"/>
                <a:gd name="T77" fmla="*/ 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5" h="88">
                  <a:moveTo>
                    <a:pt x="105" y="4"/>
                  </a:moveTo>
                  <a:cubicBezTo>
                    <a:pt x="78" y="4"/>
                    <a:pt x="78" y="4"/>
                    <a:pt x="78" y="4"/>
                  </a:cubicBezTo>
                  <a:cubicBezTo>
                    <a:pt x="70" y="4"/>
                    <a:pt x="66" y="12"/>
                    <a:pt x="63" y="19"/>
                  </a:cubicBezTo>
                  <a:cubicBezTo>
                    <a:pt x="58" y="9"/>
                    <a:pt x="58" y="9"/>
                    <a:pt x="58" y="9"/>
                  </a:cubicBezTo>
                  <a:cubicBezTo>
                    <a:pt x="66" y="6"/>
                    <a:pt x="66" y="6"/>
                    <a:pt x="66" y="6"/>
                  </a:cubicBezTo>
                  <a:cubicBezTo>
                    <a:pt x="61" y="2"/>
                    <a:pt x="47" y="0"/>
                    <a:pt x="46" y="6"/>
                  </a:cubicBezTo>
                  <a:cubicBezTo>
                    <a:pt x="42" y="19"/>
                    <a:pt x="42" y="19"/>
                    <a:pt x="42" y="19"/>
                  </a:cubicBezTo>
                  <a:cubicBezTo>
                    <a:pt x="40" y="13"/>
                    <a:pt x="36" y="4"/>
                    <a:pt x="28" y="4"/>
                  </a:cubicBezTo>
                  <a:cubicBezTo>
                    <a:pt x="0" y="4"/>
                    <a:pt x="0" y="4"/>
                    <a:pt x="0" y="4"/>
                  </a:cubicBezTo>
                  <a:cubicBezTo>
                    <a:pt x="4" y="11"/>
                    <a:pt x="7" y="13"/>
                    <a:pt x="20" y="12"/>
                  </a:cubicBezTo>
                  <a:cubicBezTo>
                    <a:pt x="22" y="17"/>
                    <a:pt x="22" y="17"/>
                    <a:pt x="22" y="17"/>
                  </a:cubicBezTo>
                  <a:cubicBezTo>
                    <a:pt x="8" y="17"/>
                    <a:pt x="8" y="17"/>
                    <a:pt x="8" y="17"/>
                  </a:cubicBezTo>
                  <a:cubicBezTo>
                    <a:pt x="12" y="24"/>
                    <a:pt x="14" y="25"/>
                    <a:pt x="25" y="24"/>
                  </a:cubicBezTo>
                  <a:cubicBezTo>
                    <a:pt x="28" y="30"/>
                    <a:pt x="28" y="30"/>
                    <a:pt x="28" y="30"/>
                  </a:cubicBezTo>
                  <a:cubicBezTo>
                    <a:pt x="17" y="30"/>
                    <a:pt x="17" y="30"/>
                    <a:pt x="17" y="30"/>
                  </a:cubicBezTo>
                  <a:cubicBezTo>
                    <a:pt x="19" y="35"/>
                    <a:pt x="22" y="38"/>
                    <a:pt x="31" y="37"/>
                  </a:cubicBezTo>
                  <a:cubicBezTo>
                    <a:pt x="33" y="42"/>
                    <a:pt x="33" y="42"/>
                    <a:pt x="33" y="42"/>
                  </a:cubicBezTo>
                  <a:cubicBezTo>
                    <a:pt x="24" y="42"/>
                    <a:pt x="24" y="42"/>
                    <a:pt x="24" y="42"/>
                  </a:cubicBezTo>
                  <a:cubicBezTo>
                    <a:pt x="27" y="47"/>
                    <a:pt x="29" y="50"/>
                    <a:pt x="36" y="49"/>
                  </a:cubicBezTo>
                  <a:cubicBezTo>
                    <a:pt x="38" y="54"/>
                    <a:pt x="38" y="54"/>
                    <a:pt x="38" y="54"/>
                  </a:cubicBezTo>
                  <a:cubicBezTo>
                    <a:pt x="32" y="54"/>
                    <a:pt x="32" y="54"/>
                    <a:pt x="32" y="54"/>
                  </a:cubicBezTo>
                  <a:cubicBezTo>
                    <a:pt x="34" y="60"/>
                    <a:pt x="37" y="60"/>
                    <a:pt x="41" y="61"/>
                  </a:cubicBezTo>
                  <a:cubicBezTo>
                    <a:pt x="44" y="61"/>
                    <a:pt x="45" y="67"/>
                    <a:pt x="41" y="69"/>
                  </a:cubicBezTo>
                  <a:cubicBezTo>
                    <a:pt x="52" y="88"/>
                    <a:pt x="52" y="88"/>
                    <a:pt x="52" y="88"/>
                  </a:cubicBezTo>
                  <a:cubicBezTo>
                    <a:pt x="64" y="69"/>
                    <a:pt x="64" y="69"/>
                    <a:pt x="64" y="69"/>
                  </a:cubicBezTo>
                  <a:cubicBezTo>
                    <a:pt x="60" y="67"/>
                    <a:pt x="61" y="61"/>
                    <a:pt x="64" y="61"/>
                  </a:cubicBezTo>
                  <a:cubicBezTo>
                    <a:pt x="68" y="60"/>
                    <a:pt x="71" y="60"/>
                    <a:pt x="73" y="54"/>
                  </a:cubicBezTo>
                  <a:cubicBezTo>
                    <a:pt x="67" y="54"/>
                    <a:pt x="67" y="54"/>
                    <a:pt x="67" y="54"/>
                  </a:cubicBezTo>
                  <a:cubicBezTo>
                    <a:pt x="69" y="49"/>
                    <a:pt x="69" y="49"/>
                    <a:pt x="69" y="49"/>
                  </a:cubicBezTo>
                  <a:cubicBezTo>
                    <a:pt x="76" y="50"/>
                    <a:pt x="78" y="47"/>
                    <a:pt x="81" y="42"/>
                  </a:cubicBezTo>
                  <a:cubicBezTo>
                    <a:pt x="72" y="42"/>
                    <a:pt x="72" y="42"/>
                    <a:pt x="72" y="42"/>
                  </a:cubicBezTo>
                  <a:cubicBezTo>
                    <a:pt x="74" y="37"/>
                    <a:pt x="74" y="37"/>
                    <a:pt x="74" y="37"/>
                  </a:cubicBezTo>
                  <a:cubicBezTo>
                    <a:pt x="83" y="38"/>
                    <a:pt x="86" y="35"/>
                    <a:pt x="88" y="30"/>
                  </a:cubicBezTo>
                  <a:cubicBezTo>
                    <a:pt x="77" y="30"/>
                    <a:pt x="77" y="30"/>
                    <a:pt x="77" y="30"/>
                  </a:cubicBezTo>
                  <a:cubicBezTo>
                    <a:pt x="80" y="24"/>
                    <a:pt x="80" y="24"/>
                    <a:pt x="80" y="24"/>
                  </a:cubicBezTo>
                  <a:cubicBezTo>
                    <a:pt x="91" y="25"/>
                    <a:pt x="93" y="24"/>
                    <a:pt x="97" y="17"/>
                  </a:cubicBezTo>
                  <a:cubicBezTo>
                    <a:pt x="83" y="17"/>
                    <a:pt x="83" y="17"/>
                    <a:pt x="83" y="17"/>
                  </a:cubicBezTo>
                  <a:cubicBezTo>
                    <a:pt x="85" y="12"/>
                    <a:pt x="85" y="12"/>
                    <a:pt x="85" y="12"/>
                  </a:cubicBezTo>
                  <a:cubicBezTo>
                    <a:pt x="98" y="13"/>
                    <a:pt x="101" y="11"/>
                    <a:pt x="105" y="4"/>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59" name="Freeform 162"/>
            <p:cNvSpPr>
              <a:spLocks noEditPoints="1"/>
            </p:cNvSpPr>
            <p:nvPr/>
          </p:nvSpPr>
          <p:spPr bwMode="auto">
            <a:xfrm>
              <a:off x="4025900" y="1477683"/>
              <a:ext cx="174625" cy="115888"/>
            </a:xfrm>
            <a:custGeom>
              <a:avLst/>
              <a:gdLst>
                <a:gd name="T0" fmla="*/ 40 w 41"/>
                <a:gd name="T1" fmla="*/ 9 h 27"/>
                <a:gd name="T2" fmla="*/ 38 w 41"/>
                <a:gd name="T3" fmla="*/ 8 h 27"/>
                <a:gd name="T4" fmla="*/ 37 w 41"/>
                <a:gd name="T5" fmla="*/ 7 h 27"/>
                <a:gd name="T6" fmla="*/ 39 w 41"/>
                <a:gd name="T7" fmla="*/ 6 h 27"/>
                <a:gd name="T8" fmla="*/ 41 w 41"/>
                <a:gd name="T9" fmla="*/ 3 h 27"/>
                <a:gd name="T10" fmla="*/ 34 w 41"/>
                <a:gd name="T11" fmla="*/ 3 h 27"/>
                <a:gd name="T12" fmla="*/ 28 w 41"/>
                <a:gd name="T13" fmla="*/ 1 h 27"/>
                <a:gd name="T14" fmla="*/ 28 w 41"/>
                <a:gd name="T15" fmla="*/ 3 h 27"/>
                <a:gd name="T16" fmla="*/ 27 w 41"/>
                <a:gd name="T17" fmla="*/ 4 h 27"/>
                <a:gd name="T18" fmla="*/ 27 w 41"/>
                <a:gd name="T19" fmla="*/ 4 h 27"/>
                <a:gd name="T20" fmla="*/ 27 w 41"/>
                <a:gd name="T21" fmla="*/ 6 h 27"/>
                <a:gd name="T22" fmla="*/ 26 w 41"/>
                <a:gd name="T23" fmla="*/ 6 h 27"/>
                <a:gd name="T24" fmla="*/ 24 w 41"/>
                <a:gd name="T25" fmla="*/ 5 h 27"/>
                <a:gd name="T26" fmla="*/ 22 w 41"/>
                <a:gd name="T27" fmla="*/ 7 h 27"/>
                <a:gd name="T28" fmla="*/ 22 w 41"/>
                <a:gd name="T29" fmla="*/ 9 h 27"/>
                <a:gd name="T30" fmla="*/ 24 w 41"/>
                <a:gd name="T31" fmla="*/ 9 h 27"/>
                <a:gd name="T32" fmla="*/ 26 w 41"/>
                <a:gd name="T33" fmla="*/ 10 h 27"/>
                <a:gd name="T34" fmla="*/ 23 w 41"/>
                <a:gd name="T35" fmla="*/ 12 h 27"/>
                <a:gd name="T36" fmla="*/ 20 w 41"/>
                <a:gd name="T37" fmla="*/ 11 h 27"/>
                <a:gd name="T38" fmla="*/ 10 w 41"/>
                <a:gd name="T39" fmla="*/ 9 h 27"/>
                <a:gd name="T40" fmla="*/ 10 w 41"/>
                <a:gd name="T41" fmla="*/ 10 h 27"/>
                <a:gd name="T42" fmla="*/ 15 w 41"/>
                <a:gd name="T43" fmla="*/ 13 h 27"/>
                <a:gd name="T44" fmla="*/ 25 w 41"/>
                <a:gd name="T45" fmla="*/ 16 h 27"/>
                <a:gd name="T46" fmla="*/ 24 w 41"/>
                <a:gd name="T47" fmla="*/ 17 h 27"/>
                <a:gd name="T48" fmla="*/ 19 w 41"/>
                <a:gd name="T49" fmla="*/ 16 h 27"/>
                <a:gd name="T50" fmla="*/ 15 w 41"/>
                <a:gd name="T51" fmla="*/ 16 h 27"/>
                <a:gd name="T52" fmla="*/ 14 w 41"/>
                <a:gd name="T53" fmla="*/ 16 h 27"/>
                <a:gd name="T54" fmla="*/ 3 w 41"/>
                <a:gd name="T55" fmla="*/ 12 h 27"/>
                <a:gd name="T56" fmla="*/ 1 w 41"/>
                <a:gd name="T57" fmla="*/ 10 h 27"/>
                <a:gd name="T58" fmla="*/ 2 w 41"/>
                <a:gd name="T59" fmla="*/ 16 h 27"/>
                <a:gd name="T60" fmla="*/ 10 w 41"/>
                <a:gd name="T61" fmla="*/ 19 h 27"/>
                <a:gd name="T62" fmla="*/ 10 w 41"/>
                <a:gd name="T63" fmla="*/ 20 h 27"/>
                <a:gd name="T64" fmla="*/ 7 w 41"/>
                <a:gd name="T65" fmla="*/ 22 h 27"/>
                <a:gd name="T66" fmla="*/ 3 w 41"/>
                <a:gd name="T67" fmla="*/ 21 h 27"/>
                <a:gd name="T68" fmla="*/ 7 w 41"/>
                <a:gd name="T69" fmla="*/ 27 h 27"/>
                <a:gd name="T70" fmla="*/ 8 w 41"/>
                <a:gd name="T71" fmla="*/ 27 h 27"/>
                <a:gd name="T72" fmla="*/ 14 w 41"/>
                <a:gd name="T73" fmla="*/ 22 h 27"/>
                <a:gd name="T74" fmla="*/ 18 w 41"/>
                <a:gd name="T75" fmla="*/ 23 h 27"/>
                <a:gd name="T76" fmla="*/ 17 w 41"/>
                <a:gd name="T77" fmla="*/ 18 h 27"/>
                <a:gd name="T78" fmla="*/ 18 w 41"/>
                <a:gd name="T79" fmla="*/ 17 h 27"/>
                <a:gd name="T80" fmla="*/ 24 w 41"/>
                <a:gd name="T81" fmla="*/ 18 h 27"/>
                <a:gd name="T82" fmla="*/ 28 w 41"/>
                <a:gd name="T83" fmla="*/ 20 h 27"/>
                <a:gd name="T84" fmla="*/ 31 w 41"/>
                <a:gd name="T85" fmla="*/ 17 h 27"/>
                <a:gd name="T86" fmla="*/ 31 w 41"/>
                <a:gd name="T87" fmla="*/ 16 h 27"/>
                <a:gd name="T88" fmla="*/ 40 w 41"/>
                <a:gd name="T89" fmla="*/ 11 h 27"/>
                <a:gd name="T90" fmla="*/ 29 w 41"/>
                <a:gd name="T91" fmla="*/ 12 h 27"/>
                <a:gd name="T92" fmla="*/ 30 w 41"/>
                <a:gd name="T93" fmla="*/ 10 h 27"/>
                <a:gd name="T94" fmla="*/ 28 w 41"/>
                <a:gd name="T95" fmla="*/ 10 h 27"/>
                <a:gd name="T96" fmla="*/ 29 w 41"/>
                <a:gd name="T97" fmla="*/ 9 h 27"/>
                <a:gd name="T98" fmla="*/ 32 w 41"/>
                <a:gd name="T99" fmla="*/ 8 h 27"/>
                <a:gd name="T100" fmla="*/ 34 w 41"/>
                <a:gd name="T101" fmla="*/ 11 h 27"/>
                <a:gd name="T102" fmla="*/ 29 w 41"/>
                <a:gd name="T103"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 h="27">
                  <a:moveTo>
                    <a:pt x="40" y="11"/>
                  </a:moveTo>
                  <a:cubicBezTo>
                    <a:pt x="40" y="10"/>
                    <a:pt x="40" y="10"/>
                    <a:pt x="40" y="10"/>
                  </a:cubicBezTo>
                  <a:cubicBezTo>
                    <a:pt x="40" y="9"/>
                    <a:pt x="40" y="9"/>
                    <a:pt x="40" y="9"/>
                  </a:cubicBezTo>
                  <a:cubicBezTo>
                    <a:pt x="40" y="9"/>
                    <a:pt x="39" y="8"/>
                    <a:pt x="39" y="8"/>
                  </a:cubicBezTo>
                  <a:cubicBezTo>
                    <a:pt x="39" y="8"/>
                    <a:pt x="38" y="8"/>
                    <a:pt x="38" y="8"/>
                  </a:cubicBezTo>
                  <a:cubicBezTo>
                    <a:pt x="38" y="8"/>
                    <a:pt x="38" y="8"/>
                    <a:pt x="38" y="8"/>
                  </a:cubicBezTo>
                  <a:cubicBezTo>
                    <a:pt x="38" y="8"/>
                    <a:pt x="38" y="8"/>
                    <a:pt x="38" y="8"/>
                  </a:cubicBezTo>
                  <a:cubicBezTo>
                    <a:pt x="38" y="8"/>
                    <a:pt x="37" y="8"/>
                    <a:pt x="37" y="7"/>
                  </a:cubicBezTo>
                  <a:cubicBezTo>
                    <a:pt x="37" y="7"/>
                    <a:pt x="37" y="7"/>
                    <a:pt x="37" y="7"/>
                  </a:cubicBezTo>
                  <a:cubicBezTo>
                    <a:pt x="37" y="7"/>
                    <a:pt x="37" y="7"/>
                    <a:pt x="37" y="7"/>
                  </a:cubicBezTo>
                  <a:cubicBezTo>
                    <a:pt x="37" y="7"/>
                    <a:pt x="37" y="7"/>
                    <a:pt x="37" y="7"/>
                  </a:cubicBezTo>
                  <a:cubicBezTo>
                    <a:pt x="38" y="6"/>
                    <a:pt x="38" y="6"/>
                    <a:pt x="39" y="6"/>
                  </a:cubicBezTo>
                  <a:cubicBezTo>
                    <a:pt x="39" y="6"/>
                    <a:pt x="39" y="6"/>
                    <a:pt x="39" y="6"/>
                  </a:cubicBezTo>
                  <a:cubicBezTo>
                    <a:pt x="39" y="6"/>
                    <a:pt x="39" y="6"/>
                    <a:pt x="39" y="6"/>
                  </a:cubicBezTo>
                  <a:cubicBezTo>
                    <a:pt x="40" y="5"/>
                    <a:pt x="41" y="4"/>
                    <a:pt x="41" y="3"/>
                  </a:cubicBezTo>
                  <a:cubicBezTo>
                    <a:pt x="41" y="2"/>
                    <a:pt x="40" y="2"/>
                    <a:pt x="39" y="2"/>
                  </a:cubicBezTo>
                  <a:cubicBezTo>
                    <a:pt x="38" y="2"/>
                    <a:pt x="37" y="2"/>
                    <a:pt x="36" y="3"/>
                  </a:cubicBezTo>
                  <a:cubicBezTo>
                    <a:pt x="36" y="3"/>
                    <a:pt x="35" y="3"/>
                    <a:pt x="34" y="3"/>
                  </a:cubicBezTo>
                  <a:cubicBezTo>
                    <a:pt x="34" y="3"/>
                    <a:pt x="34" y="3"/>
                    <a:pt x="34" y="3"/>
                  </a:cubicBezTo>
                  <a:cubicBezTo>
                    <a:pt x="32" y="2"/>
                    <a:pt x="32" y="2"/>
                    <a:pt x="28" y="0"/>
                  </a:cubicBezTo>
                  <a:cubicBezTo>
                    <a:pt x="28" y="1"/>
                    <a:pt x="28" y="1"/>
                    <a:pt x="28" y="1"/>
                  </a:cubicBezTo>
                  <a:cubicBezTo>
                    <a:pt x="28" y="2"/>
                    <a:pt x="28" y="2"/>
                    <a:pt x="28" y="3"/>
                  </a:cubicBezTo>
                  <a:cubicBezTo>
                    <a:pt x="28" y="3"/>
                    <a:pt x="28" y="3"/>
                    <a:pt x="28" y="3"/>
                  </a:cubicBezTo>
                  <a:cubicBezTo>
                    <a:pt x="28" y="3"/>
                    <a:pt x="28" y="3"/>
                    <a:pt x="28" y="3"/>
                  </a:cubicBezTo>
                  <a:cubicBezTo>
                    <a:pt x="28" y="3"/>
                    <a:pt x="28" y="3"/>
                    <a:pt x="28" y="3"/>
                  </a:cubicBezTo>
                  <a:cubicBezTo>
                    <a:pt x="28" y="4"/>
                    <a:pt x="28" y="4"/>
                    <a:pt x="28" y="4"/>
                  </a:cubicBezTo>
                  <a:cubicBezTo>
                    <a:pt x="27" y="4"/>
                    <a:pt x="27" y="4"/>
                    <a:pt x="27" y="4"/>
                  </a:cubicBezTo>
                  <a:cubicBezTo>
                    <a:pt x="27" y="4"/>
                    <a:pt x="27" y="4"/>
                    <a:pt x="27" y="4"/>
                  </a:cubicBezTo>
                  <a:cubicBezTo>
                    <a:pt x="27" y="4"/>
                    <a:pt x="27" y="4"/>
                    <a:pt x="27" y="4"/>
                  </a:cubicBezTo>
                  <a:cubicBezTo>
                    <a:pt x="27" y="4"/>
                    <a:pt x="27" y="4"/>
                    <a:pt x="27" y="4"/>
                  </a:cubicBezTo>
                  <a:cubicBezTo>
                    <a:pt x="27" y="5"/>
                    <a:pt x="27" y="5"/>
                    <a:pt x="27" y="5"/>
                  </a:cubicBezTo>
                  <a:cubicBezTo>
                    <a:pt x="27" y="5"/>
                    <a:pt x="27" y="5"/>
                    <a:pt x="27" y="6"/>
                  </a:cubicBezTo>
                  <a:cubicBezTo>
                    <a:pt x="27" y="6"/>
                    <a:pt x="27" y="6"/>
                    <a:pt x="27" y="6"/>
                  </a:cubicBezTo>
                  <a:cubicBezTo>
                    <a:pt x="27" y="6"/>
                    <a:pt x="27" y="6"/>
                    <a:pt x="27" y="6"/>
                  </a:cubicBezTo>
                  <a:cubicBezTo>
                    <a:pt x="27" y="6"/>
                    <a:pt x="27" y="6"/>
                    <a:pt x="27" y="6"/>
                  </a:cubicBezTo>
                  <a:cubicBezTo>
                    <a:pt x="26" y="6"/>
                    <a:pt x="26" y="6"/>
                    <a:pt x="26" y="6"/>
                  </a:cubicBezTo>
                  <a:cubicBezTo>
                    <a:pt x="26" y="5"/>
                    <a:pt x="26" y="5"/>
                    <a:pt x="25" y="5"/>
                  </a:cubicBezTo>
                  <a:cubicBezTo>
                    <a:pt x="25" y="5"/>
                    <a:pt x="25" y="4"/>
                    <a:pt x="25" y="4"/>
                  </a:cubicBezTo>
                  <a:cubicBezTo>
                    <a:pt x="24" y="5"/>
                    <a:pt x="24" y="5"/>
                    <a:pt x="24" y="5"/>
                  </a:cubicBezTo>
                  <a:cubicBezTo>
                    <a:pt x="24" y="5"/>
                    <a:pt x="24" y="5"/>
                    <a:pt x="24" y="6"/>
                  </a:cubicBezTo>
                  <a:cubicBezTo>
                    <a:pt x="24" y="6"/>
                    <a:pt x="24" y="6"/>
                    <a:pt x="24" y="6"/>
                  </a:cubicBezTo>
                  <a:cubicBezTo>
                    <a:pt x="24" y="6"/>
                    <a:pt x="23" y="7"/>
                    <a:pt x="22" y="7"/>
                  </a:cubicBezTo>
                  <a:cubicBezTo>
                    <a:pt x="21" y="7"/>
                    <a:pt x="21" y="7"/>
                    <a:pt x="21" y="7"/>
                  </a:cubicBezTo>
                  <a:cubicBezTo>
                    <a:pt x="21" y="7"/>
                    <a:pt x="20" y="7"/>
                    <a:pt x="20" y="7"/>
                  </a:cubicBezTo>
                  <a:cubicBezTo>
                    <a:pt x="20" y="9"/>
                    <a:pt x="21" y="9"/>
                    <a:pt x="22" y="9"/>
                  </a:cubicBezTo>
                  <a:cubicBezTo>
                    <a:pt x="22" y="9"/>
                    <a:pt x="23" y="9"/>
                    <a:pt x="23" y="9"/>
                  </a:cubicBezTo>
                  <a:cubicBezTo>
                    <a:pt x="23" y="9"/>
                    <a:pt x="24" y="9"/>
                    <a:pt x="24" y="9"/>
                  </a:cubicBezTo>
                  <a:cubicBezTo>
                    <a:pt x="24" y="9"/>
                    <a:pt x="24" y="9"/>
                    <a:pt x="24" y="9"/>
                  </a:cubicBezTo>
                  <a:cubicBezTo>
                    <a:pt x="25" y="10"/>
                    <a:pt x="25" y="10"/>
                    <a:pt x="25" y="10"/>
                  </a:cubicBezTo>
                  <a:cubicBezTo>
                    <a:pt x="25" y="10"/>
                    <a:pt x="25" y="10"/>
                    <a:pt x="25" y="10"/>
                  </a:cubicBezTo>
                  <a:cubicBezTo>
                    <a:pt x="26" y="10"/>
                    <a:pt x="26" y="10"/>
                    <a:pt x="26" y="10"/>
                  </a:cubicBezTo>
                  <a:cubicBezTo>
                    <a:pt x="25" y="10"/>
                    <a:pt x="25" y="10"/>
                    <a:pt x="25" y="10"/>
                  </a:cubicBezTo>
                  <a:cubicBezTo>
                    <a:pt x="24" y="10"/>
                    <a:pt x="24" y="11"/>
                    <a:pt x="24" y="11"/>
                  </a:cubicBezTo>
                  <a:cubicBezTo>
                    <a:pt x="23" y="11"/>
                    <a:pt x="23" y="12"/>
                    <a:pt x="23" y="12"/>
                  </a:cubicBezTo>
                  <a:cubicBezTo>
                    <a:pt x="23" y="12"/>
                    <a:pt x="23" y="12"/>
                    <a:pt x="23" y="12"/>
                  </a:cubicBezTo>
                  <a:cubicBezTo>
                    <a:pt x="23" y="12"/>
                    <a:pt x="23" y="12"/>
                    <a:pt x="23" y="12"/>
                  </a:cubicBezTo>
                  <a:cubicBezTo>
                    <a:pt x="22" y="12"/>
                    <a:pt x="21" y="12"/>
                    <a:pt x="20" y="11"/>
                  </a:cubicBezTo>
                  <a:cubicBezTo>
                    <a:pt x="19" y="11"/>
                    <a:pt x="19" y="11"/>
                    <a:pt x="19" y="11"/>
                  </a:cubicBezTo>
                  <a:cubicBezTo>
                    <a:pt x="17" y="11"/>
                    <a:pt x="14" y="10"/>
                    <a:pt x="12" y="9"/>
                  </a:cubicBezTo>
                  <a:cubicBezTo>
                    <a:pt x="11" y="9"/>
                    <a:pt x="11" y="9"/>
                    <a:pt x="10" y="9"/>
                  </a:cubicBezTo>
                  <a:cubicBezTo>
                    <a:pt x="9" y="9"/>
                    <a:pt x="9" y="9"/>
                    <a:pt x="9" y="9"/>
                  </a:cubicBezTo>
                  <a:cubicBezTo>
                    <a:pt x="9" y="9"/>
                    <a:pt x="9" y="9"/>
                    <a:pt x="9" y="9"/>
                  </a:cubicBezTo>
                  <a:cubicBezTo>
                    <a:pt x="9" y="9"/>
                    <a:pt x="10" y="10"/>
                    <a:pt x="10" y="10"/>
                  </a:cubicBezTo>
                  <a:cubicBezTo>
                    <a:pt x="10" y="10"/>
                    <a:pt x="10" y="10"/>
                    <a:pt x="10" y="10"/>
                  </a:cubicBezTo>
                  <a:cubicBezTo>
                    <a:pt x="11" y="11"/>
                    <a:pt x="11" y="12"/>
                    <a:pt x="12" y="13"/>
                  </a:cubicBezTo>
                  <a:cubicBezTo>
                    <a:pt x="13" y="13"/>
                    <a:pt x="14" y="13"/>
                    <a:pt x="15" y="13"/>
                  </a:cubicBezTo>
                  <a:cubicBezTo>
                    <a:pt x="18" y="14"/>
                    <a:pt x="21" y="14"/>
                    <a:pt x="24" y="16"/>
                  </a:cubicBezTo>
                  <a:cubicBezTo>
                    <a:pt x="25" y="16"/>
                    <a:pt x="25" y="16"/>
                    <a:pt x="25" y="16"/>
                  </a:cubicBezTo>
                  <a:cubicBezTo>
                    <a:pt x="25" y="16"/>
                    <a:pt x="25" y="16"/>
                    <a:pt x="25" y="16"/>
                  </a:cubicBezTo>
                  <a:cubicBezTo>
                    <a:pt x="25" y="16"/>
                    <a:pt x="25" y="16"/>
                    <a:pt x="25" y="16"/>
                  </a:cubicBezTo>
                  <a:cubicBezTo>
                    <a:pt x="25" y="16"/>
                    <a:pt x="25" y="16"/>
                    <a:pt x="25" y="16"/>
                  </a:cubicBezTo>
                  <a:cubicBezTo>
                    <a:pt x="24" y="17"/>
                    <a:pt x="24" y="17"/>
                    <a:pt x="24" y="17"/>
                  </a:cubicBezTo>
                  <a:cubicBezTo>
                    <a:pt x="24" y="17"/>
                    <a:pt x="23" y="17"/>
                    <a:pt x="23" y="17"/>
                  </a:cubicBezTo>
                  <a:cubicBezTo>
                    <a:pt x="23" y="17"/>
                    <a:pt x="23" y="17"/>
                    <a:pt x="23" y="17"/>
                  </a:cubicBezTo>
                  <a:cubicBezTo>
                    <a:pt x="20" y="16"/>
                    <a:pt x="20" y="16"/>
                    <a:pt x="19" y="16"/>
                  </a:cubicBezTo>
                  <a:cubicBezTo>
                    <a:pt x="18" y="15"/>
                    <a:pt x="17" y="15"/>
                    <a:pt x="17" y="15"/>
                  </a:cubicBezTo>
                  <a:cubicBezTo>
                    <a:pt x="16" y="15"/>
                    <a:pt x="16" y="15"/>
                    <a:pt x="15" y="16"/>
                  </a:cubicBezTo>
                  <a:cubicBezTo>
                    <a:pt x="15" y="16"/>
                    <a:pt x="15" y="16"/>
                    <a:pt x="15" y="16"/>
                  </a:cubicBezTo>
                  <a:cubicBezTo>
                    <a:pt x="15" y="16"/>
                    <a:pt x="15" y="16"/>
                    <a:pt x="15" y="16"/>
                  </a:cubicBezTo>
                  <a:cubicBezTo>
                    <a:pt x="15" y="16"/>
                    <a:pt x="15" y="16"/>
                    <a:pt x="15" y="16"/>
                  </a:cubicBezTo>
                  <a:cubicBezTo>
                    <a:pt x="14" y="16"/>
                    <a:pt x="14" y="16"/>
                    <a:pt x="14" y="16"/>
                  </a:cubicBezTo>
                  <a:cubicBezTo>
                    <a:pt x="14" y="16"/>
                    <a:pt x="14" y="16"/>
                    <a:pt x="13" y="16"/>
                  </a:cubicBezTo>
                  <a:cubicBezTo>
                    <a:pt x="12" y="15"/>
                    <a:pt x="11" y="15"/>
                    <a:pt x="11" y="15"/>
                  </a:cubicBezTo>
                  <a:cubicBezTo>
                    <a:pt x="8" y="14"/>
                    <a:pt x="5" y="13"/>
                    <a:pt x="3" y="12"/>
                  </a:cubicBezTo>
                  <a:cubicBezTo>
                    <a:pt x="2" y="11"/>
                    <a:pt x="2" y="11"/>
                    <a:pt x="2" y="10"/>
                  </a:cubicBezTo>
                  <a:cubicBezTo>
                    <a:pt x="2" y="10"/>
                    <a:pt x="1" y="10"/>
                    <a:pt x="1" y="10"/>
                  </a:cubicBezTo>
                  <a:cubicBezTo>
                    <a:pt x="1" y="10"/>
                    <a:pt x="1" y="10"/>
                    <a:pt x="1" y="10"/>
                  </a:cubicBezTo>
                  <a:cubicBezTo>
                    <a:pt x="1" y="10"/>
                    <a:pt x="1" y="10"/>
                    <a:pt x="1" y="10"/>
                  </a:cubicBezTo>
                  <a:cubicBezTo>
                    <a:pt x="1" y="10"/>
                    <a:pt x="1" y="10"/>
                    <a:pt x="0" y="10"/>
                  </a:cubicBezTo>
                  <a:cubicBezTo>
                    <a:pt x="0" y="12"/>
                    <a:pt x="1" y="15"/>
                    <a:pt x="2" y="16"/>
                  </a:cubicBezTo>
                  <a:cubicBezTo>
                    <a:pt x="3" y="17"/>
                    <a:pt x="4" y="17"/>
                    <a:pt x="5" y="17"/>
                  </a:cubicBezTo>
                  <a:cubicBezTo>
                    <a:pt x="7" y="17"/>
                    <a:pt x="8" y="18"/>
                    <a:pt x="10" y="19"/>
                  </a:cubicBezTo>
                  <a:cubicBezTo>
                    <a:pt x="10" y="19"/>
                    <a:pt x="10" y="19"/>
                    <a:pt x="10" y="19"/>
                  </a:cubicBezTo>
                  <a:cubicBezTo>
                    <a:pt x="10" y="19"/>
                    <a:pt x="10" y="19"/>
                    <a:pt x="10" y="19"/>
                  </a:cubicBezTo>
                  <a:cubicBezTo>
                    <a:pt x="10" y="19"/>
                    <a:pt x="10" y="19"/>
                    <a:pt x="10" y="19"/>
                  </a:cubicBezTo>
                  <a:cubicBezTo>
                    <a:pt x="10" y="20"/>
                    <a:pt x="10" y="20"/>
                    <a:pt x="10" y="20"/>
                  </a:cubicBezTo>
                  <a:cubicBezTo>
                    <a:pt x="9" y="20"/>
                    <a:pt x="9" y="21"/>
                    <a:pt x="8" y="21"/>
                  </a:cubicBezTo>
                  <a:cubicBezTo>
                    <a:pt x="8" y="22"/>
                    <a:pt x="8" y="22"/>
                    <a:pt x="8" y="22"/>
                  </a:cubicBezTo>
                  <a:cubicBezTo>
                    <a:pt x="7" y="22"/>
                    <a:pt x="7" y="22"/>
                    <a:pt x="7" y="22"/>
                  </a:cubicBezTo>
                  <a:cubicBezTo>
                    <a:pt x="7" y="22"/>
                    <a:pt x="7" y="22"/>
                    <a:pt x="7" y="22"/>
                  </a:cubicBezTo>
                  <a:cubicBezTo>
                    <a:pt x="7" y="22"/>
                    <a:pt x="6" y="22"/>
                    <a:pt x="6" y="22"/>
                  </a:cubicBezTo>
                  <a:cubicBezTo>
                    <a:pt x="5" y="22"/>
                    <a:pt x="4" y="22"/>
                    <a:pt x="3" y="21"/>
                  </a:cubicBezTo>
                  <a:cubicBezTo>
                    <a:pt x="3" y="21"/>
                    <a:pt x="3" y="21"/>
                    <a:pt x="2" y="21"/>
                  </a:cubicBezTo>
                  <a:cubicBezTo>
                    <a:pt x="2" y="21"/>
                    <a:pt x="2" y="21"/>
                    <a:pt x="2" y="21"/>
                  </a:cubicBezTo>
                  <a:cubicBezTo>
                    <a:pt x="3" y="23"/>
                    <a:pt x="5" y="25"/>
                    <a:pt x="7" y="27"/>
                  </a:cubicBezTo>
                  <a:cubicBezTo>
                    <a:pt x="7" y="27"/>
                    <a:pt x="7" y="27"/>
                    <a:pt x="7" y="27"/>
                  </a:cubicBezTo>
                  <a:cubicBezTo>
                    <a:pt x="8" y="27"/>
                    <a:pt x="8" y="27"/>
                    <a:pt x="8" y="27"/>
                  </a:cubicBezTo>
                  <a:cubicBezTo>
                    <a:pt x="8" y="27"/>
                    <a:pt x="8" y="27"/>
                    <a:pt x="8" y="27"/>
                  </a:cubicBezTo>
                  <a:cubicBezTo>
                    <a:pt x="10" y="27"/>
                    <a:pt x="11" y="25"/>
                    <a:pt x="13" y="24"/>
                  </a:cubicBezTo>
                  <a:cubicBezTo>
                    <a:pt x="13" y="23"/>
                    <a:pt x="13" y="23"/>
                    <a:pt x="13" y="23"/>
                  </a:cubicBezTo>
                  <a:cubicBezTo>
                    <a:pt x="14" y="22"/>
                    <a:pt x="14" y="22"/>
                    <a:pt x="14" y="22"/>
                  </a:cubicBezTo>
                  <a:cubicBezTo>
                    <a:pt x="15" y="22"/>
                    <a:pt x="15" y="21"/>
                    <a:pt x="15" y="21"/>
                  </a:cubicBezTo>
                  <a:cubicBezTo>
                    <a:pt x="15" y="22"/>
                    <a:pt x="15" y="22"/>
                    <a:pt x="15" y="22"/>
                  </a:cubicBezTo>
                  <a:cubicBezTo>
                    <a:pt x="16" y="22"/>
                    <a:pt x="17" y="22"/>
                    <a:pt x="18" y="23"/>
                  </a:cubicBezTo>
                  <a:cubicBezTo>
                    <a:pt x="19" y="22"/>
                    <a:pt x="20" y="21"/>
                    <a:pt x="20" y="20"/>
                  </a:cubicBezTo>
                  <a:cubicBezTo>
                    <a:pt x="19" y="20"/>
                    <a:pt x="19" y="20"/>
                    <a:pt x="19" y="20"/>
                  </a:cubicBezTo>
                  <a:cubicBezTo>
                    <a:pt x="19" y="20"/>
                    <a:pt x="18" y="19"/>
                    <a:pt x="17" y="18"/>
                  </a:cubicBezTo>
                  <a:cubicBezTo>
                    <a:pt x="17" y="18"/>
                    <a:pt x="17" y="18"/>
                    <a:pt x="17" y="18"/>
                  </a:cubicBezTo>
                  <a:cubicBezTo>
                    <a:pt x="17" y="18"/>
                    <a:pt x="17" y="18"/>
                    <a:pt x="17" y="18"/>
                  </a:cubicBezTo>
                  <a:cubicBezTo>
                    <a:pt x="18" y="17"/>
                    <a:pt x="18" y="17"/>
                    <a:pt x="18" y="17"/>
                  </a:cubicBezTo>
                  <a:cubicBezTo>
                    <a:pt x="18" y="17"/>
                    <a:pt x="18" y="17"/>
                    <a:pt x="18" y="17"/>
                  </a:cubicBezTo>
                  <a:cubicBezTo>
                    <a:pt x="19" y="17"/>
                    <a:pt x="19" y="17"/>
                    <a:pt x="19" y="17"/>
                  </a:cubicBezTo>
                  <a:cubicBezTo>
                    <a:pt x="20" y="17"/>
                    <a:pt x="22" y="17"/>
                    <a:pt x="24" y="18"/>
                  </a:cubicBezTo>
                  <a:cubicBezTo>
                    <a:pt x="25" y="19"/>
                    <a:pt x="25" y="19"/>
                    <a:pt x="25" y="19"/>
                  </a:cubicBezTo>
                  <a:cubicBezTo>
                    <a:pt x="26" y="19"/>
                    <a:pt x="26" y="19"/>
                    <a:pt x="26" y="19"/>
                  </a:cubicBezTo>
                  <a:cubicBezTo>
                    <a:pt x="27" y="20"/>
                    <a:pt x="27" y="20"/>
                    <a:pt x="28" y="20"/>
                  </a:cubicBezTo>
                  <a:cubicBezTo>
                    <a:pt x="29" y="20"/>
                    <a:pt x="29" y="20"/>
                    <a:pt x="29" y="20"/>
                  </a:cubicBezTo>
                  <a:cubicBezTo>
                    <a:pt x="30" y="19"/>
                    <a:pt x="30" y="18"/>
                    <a:pt x="31" y="17"/>
                  </a:cubicBezTo>
                  <a:cubicBezTo>
                    <a:pt x="31" y="17"/>
                    <a:pt x="31" y="17"/>
                    <a:pt x="31" y="17"/>
                  </a:cubicBezTo>
                  <a:cubicBezTo>
                    <a:pt x="31" y="17"/>
                    <a:pt x="31" y="17"/>
                    <a:pt x="31" y="17"/>
                  </a:cubicBezTo>
                  <a:cubicBezTo>
                    <a:pt x="31" y="17"/>
                    <a:pt x="30" y="17"/>
                    <a:pt x="30" y="17"/>
                  </a:cubicBezTo>
                  <a:cubicBezTo>
                    <a:pt x="31" y="16"/>
                    <a:pt x="31" y="16"/>
                    <a:pt x="31" y="16"/>
                  </a:cubicBezTo>
                  <a:cubicBezTo>
                    <a:pt x="31" y="16"/>
                    <a:pt x="31" y="16"/>
                    <a:pt x="31" y="16"/>
                  </a:cubicBezTo>
                  <a:cubicBezTo>
                    <a:pt x="34" y="15"/>
                    <a:pt x="37" y="14"/>
                    <a:pt x="39" y="13"/>
                  </a:cubicBezTo>
                  <a:cubicBezTo>
                    <a:pt x="40" y="13"/>
                    <a:pt x="40" y="13"/>
                    <a:pt x="40" y="11"/>
                  </a:cubicBezTo>
                  <a:cubicBezTo>
                    <a:pt x="40" y="11"/>
                    <a:pt x="40" y="11"/>
                    <a:pt x="40" y="11"/>
                  </a:cubicBezTo>
                  <a:moveTo>
                    <a:pt x="29" y="12"/>
                  </a:moveTo>
                  <a:cubicBezTo>
                    <a:pt x="29" y="12"/>
                    <a:pt x="29" y="12"/>
                    <a:pt x="29" y="12"/>
                  </a:cubicBezTo>
                  <a:cubicBezTo>
                    <a:pt x="30" y="11"/>
                    <a:pt x="30" y="11"/>
                    <a:pt x="30" y="11"/>
                  </a:cubicBezTo>
                  <a:cubicBezTo>
                    <a:pt x="30" y="11"/>
                    <a:pt x="30" y="10"/>
                    <a:pt x="30" y="10"/>
                  </a:cubicBezTo>
                  <a:cubicBezTo>
                    <a:pt x="30" y="10"/>
                    <a:pt x="30" y="10"/>
                    <a:pt x="30" y="10"/>
                  </a:cubicBezTo>
                  <a:cubicBezTo>
                    <a:pt x="30" y="10"/>
                    <a:pt x="30" y="10"/>
                    <a:pt x="30" y="10"/>
                  </a:cubicBezTo>
                  <a:cubicBezTo>
                    <a:pt x="29" y="10"/>
                    <a:pt x="29" y="10"/>
                    <a:pt x="29" y="10"/>
                  </a:cubicBezTo>
                  <a:cubicBezTo>
                    <a:pt x="28" y="10"/>
                    <a:pt x="28" y="10"/>
                    <a:pt x="28" y="10"/>
                  </a:cubicBezTo>
                  <a:cubicBezTo>
                    <a:pt x="28" y="9"/>
                    <a:pt x="28" y="9"/>
                    <a:pt x="28" y="9"/>
                  </a:cubicBezTo>
                  <a:cubicBezTo>
                    <a:pt x="29" y="9"/>
                    <a:pt x="29" y="9"/>
                    <a:pt x="29" y="9"/>
                  </a:cubicBezTo>
                  <a:cubicBezTo>
                    <a:pt x="29" y="9"/>
                    <a:pt x="29" y="9"/>
                    <a:pt x="29" y="9"/>
                  </a:cubicBezTo>
                  <a:cubicBezTo>
                    <a:pt x="29" y="9"/>
                    <a:pt x="29" y="9"/>
                    <a:pt x="29" y="9"/>
                  </a:cubicBezTo>
                  <a:cubicBezTo>
                    <a:pt x="31" y="8"/>
                    <a:pt x="31" y="8"/>
                    <a:pt x="31" y="8"/>
                  </a:cubicBezTo>
                  <a:cubicBezTo>
                    <a:pt x="32" y="8"/>
                    <a:pt x="32" y="8"/>
                    <a:pt x="32" y="8"/>
                  </a:cubicBezTo>
                  <a:cubicBezTo>
                    <a:pt x="32" y="8"/>
                    <a:pt x="32" y="8"/>
                    <a:pt x="32" y="8"/>
                  </a:cubicBezTo>
                  <a:cubicBezTo>
                    <a:pt x="32" y="8"/>
                    <a:pt x="34" y="9"/>
                    <a:pt x="34" y="11"/>
                  </a:cubicBezTo>
                  <a:cubicBezTo>
                    <a:pt x="34" y="11"/>
                    <a:pt x="34" y="11"/>
                    <a:pt x="34" y="11"/>
                  </a:cubicBezTo>
                  <a:cubicBezTo>
                    <a:pt x="33" y="13"/>
                    <a:pt x="31" y="13"/>
                    <a:pt x="30" y="13"/>
                  </a:cubicBezTo>
                  <a:cubicBezTo>
                    <a:pt x="30" y="13"/>
                    <a:pt x="30" y="13"/>
                    <a:pt x="30" y="13"/>
                  </a:cubicBezTo>
                  <a:cubicBezTo>
                    <a:pt x="29" y="12"/>
                    <a:pt x="29" y="12"/>
                    <a:pt x="29" y="12"/>
                  </a:cubicBezTo>
                  <a:cubicBezTo>
                    <a:pt x="29" y="12"/>
                    <a:pt x="29" y="12"/>
                    <a:pt x="29" y="12"/>
                  </a:cubicBez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60" name="Freeform 163"/>
            <p:cNvSpPr/>
            <p:nvPr/>
          </p:nvSpPr>
          <p:spPr bwMode="auto">
            <a:xfrm>
              <a:off x="4094163" y="1460221"/>
              <a:ext cx="25400" cy="47625"/>
            </a:xfrm>
            <a:custGeom>
              <a:avLst/>
              <a:gdLst>
                <a:gd name="T0" fmla="*/ 2 w 6"/>
                <a:gd name="T1" fmla="*/ 11 h 11"/>
                <a:gd name="T2" fmla="*/ 0 w 6"/>
                <a:gd name="T3" fmla="*/ 11 h 11"/>
                <a:gd name="T4" fmla="*/ 1 w 6"/>
                <a:gd name="T5" fmla="*/ 7 h 11"/>
                <a:gd name="T6" fmla="*/ 2 w 6"/>
                <a:gd name="T7" fmla="*/ 6 h 11"/>
                <a:gd name="T8" fmla="*/ 2 w 6"/>
                <a:gd name="T9" fmla="*/ 6 h 11"/>
                <a:gd name="T10" fmla="*/ 2 w 6"/>
                <a:gd name="T11" fmla="*/ 6 h 11"/>
                <a:gd name="T12" fmla="*/ 3 w 6"/>
                <a:gd name="T13" fmla="*/ 4 h 11"/>
                <a:gd name="T14" fmla="*/ 3 w 6"/>
                <a:gd name="T15" fmla="*/ 3 h 11"/>
                <a:gd name="T16" fmla="*/ 5 w 6"/>
                <a:gd name="T17" fmla="*/ 0 h 11"/>
                <a:gd name="T18" fmla="*/ 6 w 6"/>
                <a:gd name="T19" fmla="*/ 0 h 11"/>
                <a:gd name="T20" fmla="*/ 6 w 6"/>
                <a:gd name="T21" fmla="*/ 2 h 11"/>
                <a:gd name="T22" fmla="*/ 6 w 6"/>
                <a:gd name="T23" fmla="*/ 2 h 11"/>
                <a:gd name="T24" fmla="*/ 6 w 6"/>
                <a:gd name="T25" fmla="*/ 3 h 11"/>
                <a:gd name="T26" fmla="*/ 6 w 6"/>
                <a:gd name="T27" fmla="*/ 6 h 11"/>
                <a:gd name="T28" fmla="*/ 6 w 6"/>
                <a:gd name="T29" fmla="*/ 6 h 11"/>
                <a:gd name="T30" fmla="*/ 6 w 6"/>
                <a:gd name="T31" fmla="*/ 7 h 11"/>
                <a:gd name="T32" fmla="*/ 4 w 6"/>
                <a:gd name="T33" fmla="*/ 10 h 11"/>
                <a:gd name="T34" fmla="*/ 4 w 6"/>
                <a:gd name="T35" fmla="*/ 11 h 11"/>
                <a:gd name="T36" fmla="*/ 3 w 6"/>
                <a:gd name="T37" fmla="*/ 11 h 11"/>
                <a:gd name="T38" fmla="*/ 2 w 6"/>
                <a:gd name="T3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11">
                  <a:moveTo>
                    <a:pt x="2" y="11"/>
                  </a:moveTo>
                  <a:cubicBezTo>
                    <a:pt x="1" y="11"/>
                    <a:pt x="0" y="11"/>
                    <a:pt x="0" y="11"/>
                  </a:cubicBezTo>
                  <a:cubicBezTo>
                    <a:pt x="0" y="10"/>
                    <a:pt x="1" y="8"/>
                    <a:pt x="1" y="7"/>
                  </a:cubicBezTo>
                  <a:cubicBezTo>
                    <a:pt x="1" y="7"/>
                    <a:pt x="2" y="7"/>
                    <a:pt x="2" y="6"/>
                  </a:cubicBezTo>
                  <a:cubicBezTo>
                    <a:pt x="2" y="6"/>
                    <a:pt x="2" y="6"/>
                    <a:pt x="2" y="6"/>
                  </a:cubicBezTo>
                  <a:cubicBezTo>
                    <a:pt x="2" y="6"/>
                    <a:pt x="2" y="6"/>
                    <a:pt x="2" y="6"/>
                  </a:cubicBezTo>
                  <a:cubicBezTo>
                    <a:pt x="2" y="5"/>
                    <a:pt x="3" y="4"/>
                    <a:pt x="3" y="4"/>
                  </a:cubicBezTo>
                  <a:cubicBezTo>
                    <a:pt x="3" y="4"/>
                    <a:pt x="3" y="3"/>
                    <a:pt x="3" y="3"/>
                  </a:cubicBezTo>
                  <a:cubicBezTo>
                    <a:pt x="4" y="1"/>
                    <a:pt x="4" y="0"/>
                    <a:pt x="5" y="0"/>
                  </a:cubicBezTo>
                  <a:cubicBezTo>
                    <a:pt x="5" y="0"/>
                    <a:pt x="6" y="0"/>
                    <a:pt x="6" y="0"/>
                  </a:cubicBezTo>
                  <a:cubicBezTo>
                    <a:pt x="6" y="1"/>
                    <a:pt x="6" y="1"/>
                    <a:pt x="6" y="2"/>
                  </a:cubicBezTo>
                  <a:cubicBezTo>
                    <a:pt x="6" y="2"/>
                    <a:pt x="6" y="2"/>
                    <a:pt x="6" y="2"/>
                  </a:cubicBezTo>
                  <a:cubicBezTo>
                    <a:pt x="6" y="2"/>
                    <a:pt x="6" y="2"/>
                    <a:pt x="6" y="3"/>
                  </a:cubicBezTo>
                  <a:cubicBezTo>
                    <a:pt x="6" y="4"/>
                    <a:pt x="6" y="5"/>
                    <a:pt x="6" y="6"/>
                  </a:cubicBezTo>
                  <a:cubicBezTo>
                    <a:pt x="6" y="6"/>
                    <a:pt x="6" y="6"/>
                    <a:pt x="6" y="6"/>
                  </a:cubicBezTo>
                  <a:cubicBezTo>
                    <a:pt x="6" y="6"/>
                    <a:pt x="6" y="7"/>
                    <a:pt x="6" y="7"/>
                  </a:cubicBezTo>
                  <a:cubicBezTo>
                    <a:pt x="5" y="8"/>
                    <a:pt x="5" y="10"/>
                    <a:pt x="4" y="10"/>
                  </a:cubicBezTo>
                  <a:cubicBezTo>
                    <a:pt x="4" y="11"/>
                    <a:pt x="4" y="11"/>
                    <a:pt x="4" y="11"/>
                  </a:cubicBezTo>
                  <a:cubicBezTo>
                    <a:pt x="3" y="11"/>
                    <a:pt x="3" y="11"/>
                    <a:pt x="3" y="11"/>
                  </a:cubicBezTo>
                  <a:cubicBezTo>
                    <a:pt x="3" y="11"/>
                    <a:pt x="2" y="11"/>
                    <a:pt x="2" y="11"/>
                  </a:cubicBez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61" name="Freeform 164"/>
            <p:cNvSpPr/>
            <p:nvPr/>
          </p:nvSpPr>
          <p:spPr bwMode="auto">
            <a:xfrm>
              <a:off x="4094163" y="1460221"/>
              <a:ext cx="25400" cy="47625"/>
            </a:xfrm>
            <a:custGeom>
              <a:avLst/>
              <a:gdLst>
                <a:gd name="T0" fmla="*/ 2 w 6"/>
                <a:gd name="T1" fmla="*/ 11 h 11"/>
                <a:gd name="T2" fmla="*/ 2 w 6"/>
                <a:gd name="T3" fmla="*/ 11 h 11"/>
                <a:gd name="T4" fmla="*/ 3 w 6"/>
                <a:gd name="T5" fmla="*/ 11 h 11"/>
                <a:gd name="T6" fmla="*/ 4 w 6"/>
                <a:gd name="T7" fmla="*/ 11 h 11"/>
                <a:gd name="T8" fmla="*/ 4 w 6"/>
                <a:gd name="T9" fmla="*/ 10 h 11"/>
                <a:gd name="T10" fmla="*/ 6 w 6"/>
                <a:gd name="T11" fmla="*/ 7 h 11"/>
                <a:gd name="T12" fmla="*/ 6 w 6"/>
                <a:gd name="T13" fmla="*/ 6 h 11"/>
                <a:gd name="T14" fmla="*/ 6 w 6"/>
                <a:gd name="T15" fmla="*/ 6 h 11"/>
                <a:gd name="T16" fmla="*/ 6 w 6"/>
                <a:gd name="T17" fmla="*/ 3 h 11"/>
                <a:gd name="T18" fmla="*/ 6 w 6"/>
                <a:gd name="T19" fmla="*/ 2 h 11"/>
                <a:gd name="T20" fmla="*/ 6 w 6"/>
                <a:gd name="T21" fmla="*/ 2 h 11"/>
                <a:gd name="T22" fmla="*/ 6 w 6"/>
                <a:gd name="T23" fmla="*/ 2 h 11"/>
                <a:gd name="T24" fmla="*/ 6 w 6"/>
                <a:gd name="T25" fmla="*/ 0 h 11"/>
                <a:gd name="T26" fmla="*/ 5 w 6"/>
                <a:gd name="T27" fmla="*/ 0 h 11"/>
                <a:gd name="T28" fmla="*/ 3 w 6"/>
                <a:gd name="T29" fmla="*/ 3 h 11"/>
                <a:gd name="T30" fmla="*/ 3 w 6"/>
                <a:gd name="T31" fmla="*/ 4 h 11"/>
                <a:gd name="T32" fmla="*/ 2 w 6"/>
                <a:gd name="T33" fmla="*/ 6 h 11"/>
                <a:gd name="T34" fmla="*/ 2 w 6"/>
                <a:gd name="T35" fmla="*/ 6 h 11"/>
                <a:gd name="T36" fmla="*/ 2 w 6"/>
                <a:gd name="T37" fmla="*/ 6 h 11"/>
                <a:gd name="T38" fmla="*/ 1 w 6"/>
                <a:gd name="T39" fmla="*/ 7 h 11"/>
                <a:gd name="T40" fmla="*/ 0 w 6"/>
                <a:gd name="T41" fmla="*/ 11 h 11"/>
                <a:gd name="T42" fmla="*/ 2 w 6"/>
                <a:gd name="T43"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 h="11">
                  <a:moveTo>
                    <a:pt x="2" y="11"/>
                  </a:moveTo>
                  <a:cubicBezTo>
                    <a:pt x="2" y="11"/>
                    <a:pt x="2" y="11"/>
                    <a:pt x="2" y="11"/>
                  </a:cubicBezTo>
                  <a:cubicBezTo>
                    <a:pt x="2" y="11"/>
                    <a:pt x="3" y="11"/>
                    <a:pt x="3" y="11"/>
                  </a:cubicBezTo>
                  <a:cubicBezTo>
                    <a:pt x="4" y="11"/>
                    <a:pt x="4" y="11"/>
                    <a:pt x="4" y="11"/>
                  </a:cubicBezTo>
                  <a:cubicBezTo>
                    <a:pt x="4" y="10"/>
                    <a:pt x="4" y="10"/>
                    <a:pt x="4" y="10"/>
                  </a:cubicBezTo>
                  <a:cubicBezTo>
                    <a:pt x="5" y="9"/>
                    <a:pt x="5" y="8"/>
                    <a:pt x="6" y="7"/>
                  </a:cubicBezTo>
                  <a:cubicBezTo>
                    <a:pt x="6" y="7"/>
                    <a:pt x="6" y="6"/>
                    <a:pt x="6" y="6"/>
                  </a:cubicBezTo>
                  <a:cubicBezTo>
                    <a:pt x="6" y="6"/>
                    <a:pt x="6" y="6"/>
                    <a:pt x="6" y="6"/>
                  </a:cubicBezTo>
                  <a:cubicBezTo>
                    <a:pt x="6" y="5"/>
                    <a:pt x="6" y="4"/>
                    <a:pt x="6" y="3"/>
                  </a:cubicBezTo>
                  <a:cubicBezTo>
                    <a:pt x="6" y="2"/>
                    <a:pt x="6" y="2"/>
                    <a:pt x="6" y="2"/>
                  </a:cubicBezTo>
                  <a:cubicBezTo>
                    <a:pt x="6" y="2"/>
                    <a:pt x="6" y="2"/>
                    <a:pt x="6" y="2"/>
                  </a:cubicBezTo>
                  <a:cubicBezTo>
                    <a:pt x="6" y="2"/>
                    <a:pt x="6" y="2"/>
                    <a:pt x="6" y="2"/>
                  </a:cubicBezTo>
                  <a:cubicBezTo>
                    <a:pt x="6" y="1"/>
                    <a:pt x="6" y="1"/>
                    <a:pt x="6" y="0"/>
                  </a:cubicBezTo>
                  <a:cubicBezTo>
                    <a:pt x="6" y="0"/>
                    <a:pt x="5" y="0"/>
                    <a:pt x="5" y="0"/>
                  </a:cubicBezTo>
                  <a:cubicBezTo>
                    <a:pt x="4" y="0"/>
                    <a:pt x="4" y="1"/>
                    <a:pt x="3" y="3"/>
                  </a:cubicBezTo>
                  <a:cubicBezTo>
                    <a:pt x="3" y="3"/>
                    <a:pt x="3" y="4"/>
                    <a:pt x="3" y="4"/>
                  </a:cubicBezTo>
                  <a:cubicBezTo>
                    <a:pt x="3" y="5"/>
                    <a:pt x="2" y="5"/>
                    <a:pt x="2" y="6"/>
                  </a:cubicBezTo>
                  <a:cubicBezTo>
                    <a:pt x="2" y="6"/>
                    <a:pt x="2" y="6"/>
                    <a:pt x="2" y="6"/>
                  </a:cubicBezTo>
                  <a:cubicBezTo>
                    <a:pt x="2" y="6"/>
                    <a:pt x="2" y="6"/>
                    <a:pt x="2" y="6"/>
                  </a:cubicBezTo>
                  <a:cubicBezTo>
                    <a:pt x="2" y="7"/>
                    <a:pt x="1" y="7"/>
                    <a:pt x="1" y="7"/>
                  </a:cubicBezTo>
                  <a:cubicBezTo>
                    <a:pt x="1" y="8"/>
                    <a:pt x="0" y="10"/>
                    <a:pt x="0" y="11"/>
                  </a:cubicBezTo>
                  <a:cubicBezTo>
                    <a:pt x="0" y="11"/>
                    <a:pt x="1" y="11"/>
                    <a:pt x="2" y="11"/>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62" name="Freeform 165"/>
            <p:cNvSpPr/>
            <p:nvPr/>
          </p:nvSpPr>
          <p:spPr bwMode="auto">
            <a:xfrm>
              <a:off x="4064000" y="1482446"/>
              <a:ext cx="22225" cy="20638"/>
            </a:xfrm>
            <a:custGeom>
              <a:avLst/>
              <a:gdLst>
                <a:gd name="T0" fmla="*/ 3 w 5"/>
                <a:gd name="T1" fmla="*/ 5 h 5"/>
                <a:gd name="T2" fmla="*/ 1 w 5"/>
                <a:gd name="T3" fmla="*/ 4 h 5"/>
                <a:gd name="T4" fmla="*/ 4 w 5"/>
                <a:gd name="T5" fmla="*/ 0 h 5"/>
                <a:gd name="T6" fmla="*/ 5 w 5"/>
                <a:gd name="T7" fmla="*/ 1 h 5"/>
                <a:gd name="T8" fmla="*/ 4 w 5"/>
                <a:gd name="T9" fmla="*/ 4 h 5"/>
                <a:gd name="T10" fmla="*/ 3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3" y="5"/>
                  </a:moveTo>
                  <a:cubicBezTo>
                    <a:pt x="2" y="5"/>
                    <a:pt x="2" y="5"/>
                    <a:pt x="1" y="4"/>
                  </a:cubicBezTo>
                  <a:cubicBezTo>
                    <a:pt x="0" y="2"/>
                    <a:pt x="4" y="0"/>
                    <a:pt x="4" y="0"/>
                  </a:cubicBezTo>
                  <a:cubicBezTo>
                    <a:pt x="5" y="0"/>
                    <a:pt x="5" y="0"/>
                    <a:pt x="5" y="1"/>
                  </a:cubicBezTo>
                  <a:cubicBezTo>
                    <a:pt x="5" y="2"/>
                    <a:pt x="5" y="3"/>
                    <a:pt x="4" y="4"/>
                  </a:cubicBezTo>
                  <a:cubicBezTo>
                    <a:pt x="3" y="5"/>
                    <a:pt x="3" y="5"/>
                    <a:pt x="3" y="5"/>
                  </a:cubicBez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63" name="Freeform 166"/>
            <p:cNvSpPr/>
            <p:nvPr/>
          </p:nvSpPr>
          <p:spPr bwMode="auto">
            <a:xfrm>
              <a:off x="4064000" y="1482446"/>
              <a:ext cx="22225" cy="20638"/>
            </a:xfrm>
            <a:custGeom>
              <a:avLst/>
              <a:gdLst>
                <a:gd name="T0" fmla="*/ 3 w 5"/>
                <a:gd name="T1" fmla="*/ 5 h 5"/>
                <a:gd name="T2" fmla="*/ 3 w 5"/>
                <a:gd name="T3" fmla="*/ 5 h 5"/>
                <a:gd name="T4" fmla="*/ 4 w 5"/>
                <a:gd name="T5" fmla="*/ 4 h 5"/>
                <a:gd name="T6" fmla="*/ 5 w 5"/>
                <a:gd name="T7" fmla="*/ 1 h 5"/>
                <a:gd name="T8" fmla="*/ 4 w 5"/>
                <a:gd name="T9" fmla="*/ 0 h 5"/>
                <a:gd name="T10" fmla="*/ 1 w 5"/>
                <a:gd name="T11" fmla="*/ 4 h 5"/>
                <a:gd name="T12" fmla="*/ 3 w 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3" y="5"/>
                  </a:moveTo>
                  <a:cubicBezTo>
                    <a:pt x="3" y="5"/>
                    <a:pt x="3" y="5"/>
                    <a:pt x="3" y="5"/>
                  </a:cubicBezTo>
                  <a:cubicBezTo>
                    <a:pt x="3" y="5"/>
                    <a:pt x="3" y="5"/>
                    <a:pt x="4" y="4"/>
                  </a:cubicBezTo>
                  <a:cubicBezTo>
                    <a:pt x="5" y="3"/>
                    <a:pt x="5" y="2"/>
                    <a:pt x="5" y="1"/>
                  </a:cubicBezTo>
                  <a:cubicBezTo>
                    <a:pt x="5" y="0"/>
                    <a:pt x="4" y="0"/>
                    <a:pt x="4" y="0"/>
                  </a:cubicBezTo>
                  <a:cubicBezTo>
                    <a:pt x="4" y="0"/>
                    <a:pt x="0" y="2"/>
                    <a:pt x="1" y="4"/>
                  </a:cubicBezTo>
                  <a:cubicBezTo>
                    <a:pt x="2" y="5"/>
                    <a:pt x="2" y="5"/>
                    <a:pt x="3" y="5"/>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64" name="文本框 63"/>
            <p:cNvSpPr txBox="1"/>
            <p:nvPr/>
          </p:nvSpPr>
          <p:spPr>
            <a:xfrm>
              <a:off x="4021455" y="1964817"/>
              <a:ext cx="4943475" cy="257175"/>
            </a:xfrm>
            <a:prstGeom prst="rect">
              <a:avLst/>
            </a:prstGeom>
            <a:noFill/>
          </p:spPr>
          <p:txBody>
            <a:bodyPr wrap="square" rtlCol="0">
              <a:spAutoFit/>
            </a:bodyPr>
            <a:lstStyle/>
            <a:p>
              <a:pPr algn="ctr">
                <a:lnSpc>
                  <a:spcPct val="120000"/>
                </a:lnSpc>
                <a:spcAft>
                  <a:spcPts val="100"/>
                </a:spcAft>
              </a:pPr>
              <a:r>
                <a:rPr lang="en-US" altLang="zh-CN" sz="900" dirty="0">
                  <a:solidFill>
                    <a:schemeClr val="bg1"/>
                  </a:solidFill>
                </a:rPr>
                <a:t>COLLEGE OF COMPUTER SCIENCE AND TECHNOLOGY OF ZHEJIANG UNIVERSITY</a:t>
              </a:r>
              <a:endParaRPr lang="zh-CN" altLang="en-US" sz="900" dirty="0">
                <a:solidFill>
                  <a:schemeClr val="bg1"/>
                </a:solidFill>
              </a:endParaRPr>
            </a:p>
          </p:txBody>
        </p:sp>
        <p:grpSp>
          <p:nvGrpSpPr>
            <p:cNvPr id="65" name="组合 64"/>
            <p:cNvGrpSpPr/>
            <p:nvPr/>
          </p:nvGrpSpPr>
          <p:grpSpPr>
            <a:xfrm>
              <a:off x="6961966" y="1202817"/>
              <a:ext cx="1895115" cy="738505"/>
              <a:chOff x="6961966" y="1202817"/>
              <a:chExt cx="1895115" cy="738505"/>
            </a:xfrm>
          </p:grpSpPr>
          <p:sp>
            <p:nvSpPr>
              <p:cNvPr id="66" name="文本框 65"/>
              <p:cNvSpPr txBox="1"/>
              <p:nvPr/>
            </p:nvSpPr>
            <p:spPr>
              <a:xfrm>
                <a:off x="6961966" y="1668395"/>
                <a:ext cx="1719370" cy="257810"/>
              </a:xfrm>
              <a:prstGeom prst="rect">
                <a:avLst/>
              </a:prstGeom>
              <a:noFill/>
            </p:spPr>
            <p:txBody>
              <a:bodyPr wrap="square" lIns="0" tIns="0" rIns="0" bIns="0" rtlCol="0">
                <a:spAutoFit/>
              </a:bodyPr>
              <a:lstStyle/>
              <a:p>
                <a:pPr algn="dist">
                  <a:lnSpc>
                    <a:spcPct val="120000"/>
                  </a:lnSpc>
                  <a:spcAft>
                    <a:spcPts val="100"/>
                  </a:spcAft>
                </a:pPr>
                <a:r>
                  <a:rPr lang="en-US" sz="1400" smtClean="0">
                    <a:solidFill>
                      <a:schemeClr val="bg1"/>
                    </a:solidFill>
                  </a:rPr>
                  <a:t> </a:t>
                </a:r>
                <a:endParaRPr lang="en-US" sz="1400" dirty="0">
                  <a:solidFill>
                    <a:schemeClr val="bg1"/>
                  </a:solidFill>
                </a:endParaRPr>
              </a:p>
            </p:txBody>
          </p:sp>
          <p:sp>
            <p:nvSpPr>
              <p:cNvPr id="67" name="矩形 66"/>
              <p:cNvSpPr/>
              <p:nvPr/>
            </p:nvSpPr>
            <p:spPr>
              <a:xfrm>
                <a:off x="7496636" y="1202817"/>
                <a:ext cx="1360445" cy="738505"/>
              </a:xfrm>
              <a:prstGeom prst="rect">
                <a:avLst/>
              </a:prstGeom>
            </p:spPr>
            <p:txBody>
              <a:bodyPr wrap="square" lIns="0" tIns="0" rIns="0" bIns="0">
                <a:spAutoFit/>
              </a:bodyPr>
              <a:lstStyle/>
              <a:p>
                <a:pPr algn="dist">
                  <a:lnSpc>
                    <a:spcPct val="120000"/>
                  </a:lnSpc>
                  <a:spcAft>
                    <a:spcPts val="100"/>
                  </a:spcAft>
                </a:pPr>
                <a:r>
                  <a:rPr lang="zh-CN" altLang="en-US" sz="2000" smtClean="0">
                    <a:solidFill>
                      <a:schemeClr val="bg1"/>
                    </a:solidFill>
                  </a:rPr>
                  <a:t>计算机科学与技术学院</a:t>
                </a:r>
                <a:endParaRPr lang="zh-CN" altLang="en-US" sz="2000" dirty="0" smtClean="0">
                  <a:solidFill>
                    <a:schemeClr val="bg1"/>
                  </a:solidFill>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28" name="标题 27"/>
          <p:cNvSpPr>
            <a:spLocks noGrp="1"/>
          </p:cNvSpPr>
          <p:nvPr>
            <p:ph type="title"/>
          </p:nvPr>
        </p:nvSpPr>
        <p:spPr/>
        <p:txBody>
          <a:bodyPr>
            <a:normAutofit fontScale="90000"/>
          </a:bodyPr>
          <a:lstStyle/>
          <a:p>
            <a:pPr>
              <a:lnSpc>
                <a:spcPct val="120000"/>
              </a:lnSpc>
              <a:spcAft>
                <a:spcPts val="100"/>
              </a:spcAft>
            </a:pPr>
            <a:r>
              <a:rPr lang="en-US" altLang="zh-CN" dirty="0"/>
              <a:t>02 </a:t>
            </a:r>
            <a:r>
              <a:rPr lang="zh-CN" altLang="en-US" dirty="0"/>
              <a:t>成果展示</a:t>
            </a:r>
            <a:endParaRPr lang="zh-CN" altLang="en-US" dirty="0"/>
          </a:p>
        </p:txBody>
      </p:sp>
      <p:sp>
        <p:nvSpPr>
          <p:cNvPr id="2" name="文本占位符 1"/>
          <p:cNvSpPr>
            <a:spLocks noGrp="1"/>
          </p:cNvSpPr>
          <p:nvPr>
            <p:ph type="body" sz="quarter" idx="13"/>
          </p:nvPr>
        </p:nvSpPr>
        <p:spPr>
          <a:prstGeom prst="rect">
            <a:avLst/>
          </a:prstGeom>
        </p:spPr>
        <p:txBody>
          <a:bodyPr/>
          <a:lstStyle/>
          <a:p>
            <a:r>
              <a:rPr lang="en-US" altLang="zh-CN" dirty="0"/>
              <a:t> </a:t>
            </a:r>
            <a:endParaRPr lang="en-US" altLang="zh-CN" dirty="0"/>
          </a:p>
        </p:txBody>
      </p:sp>
      <p:sp>
        <p:nvSpPr>
          <p:cNvPr id="15" name="Título 1"/>
          <p:cNvSpPr txBox="1"/>
          <p:nvPr/>
        </p:nvSpPr>
        <p:spPr>
          <a:xfrm>
            <a:off x="1315138" y="1032679"/>
            <a:ext cx="4362796" cy="1622388"/>
          </a:xfrm>
          <a:prstGeom prst="rect">
            <a:avLst/>
          </a:prstGeom>
        </p:spPr>
        <p:txBody>
          <a:bodyPr lIns="0" rIns="0" anchor="ctr">
            <a:normAutofit/>
          </a:bodyPr>
          <a:lstStyle>
            <a:lvl1pPr algn="ctr" defTabSz="914400" rtl="0" eaLnBrk="1" latinLnBrk="0" hangingPunct="1">
              <a:lnSpc>
                <a:spcPct val="90000"/>
              </a:lnSpc>
              <a:spcBef>
                <a:spcPct val="0"/>
              </a:spcBef>
              <a:buNone/>
              <a:defRPr sz="3200" b="1" kern="1200">
                <a:solidFill>
                  <a:schemeClr val="tx1"/>
                </a:solidFill>
                <a:latin typeface="方正粗雅宋简体" panose="02000000000000000000" pitchFamily="2" charset="-122"/>
                <a:ea typeface="方正粗雅宋简体" panose="02000000000000000000" pitchFamily="2" charset="-122"/>
                <a:cs typeface="+mj-cs"/>
              </a:defRPr>
            </a:lvl1pPr>
          </a:lstStyle>
          <a:p>
            <a:pPr algn="l"/>
            <a:r>
              <a:rPr lang="zh-CN" altLang="en-US" dirty="0">
                <a:sym typeface="+mn-ea"/>
              </a:rPr>
              <a:t>动作迁移模块</a:t>
            </a:r>
            <a:endParaRPr lang="es-ES_tradnl" dirty="0"/>
          </a:p>
        </p:txBody>
      </p:sp>
      <p:pic>
        <p:nvPicPr>
          <p:cNvPr id="6" name="图片 5" descr="起势"/>
          <p:cNvPicPr>
            <a:picLocks noChangeAspect="1"/>
          </p:cNvPicPr>
          <p:nvPr/>
        </p:nvPicPr>
        <p:blipFill>
          <a:blip r:embed="rId1"/>
          <a:stretch>
            <a:fillRect/>
          </a:stretch>
        </p:blipFill>
        <p:spPr>
          <a:xfrm>
            <a:off x="5942965" y="1989455"/>
            <a:ext cx="5387340" cy="2693670"/>
          </a:xfrm>
          <a:prstGeom prst="rect">
            <a:avLst/>
          </a:prstGeom>
        </p:spPr>
      </p:pic>
      <p:sp>
        <p:nvSpPr>
          <p:cNvPr id="7" name="文本框 6"/>
          <p:cNvSpPr txBox="1"/>
          <p:nvPr/>
        </p:nvSpPr>
        <p:spPr>
          <a:xfrm>
            <a:off x="1315085" y="1832610"/>
            <a:ext cx="4949190" cy="3482340"/>
          </a:xfrm>
          <a:prstGeom prst="rect">
            <a:avLst/>
          </a:prstGeom>
          <a:noFill/>
        </p:spPr>
        <p:txBody>
          <a:bodyPr wrap="square" lIns="0" tIns="0" rIns="0" bIns="0" rtlCol="0" anchor="ctr">
            <a:normAutofit/>
          </a:bodyPr>
          <a:p>
            <a:pPr algn="l">
              <a:lnSpc>
                <a:spcPct val="125000"/>
              </a:lnSpc>
              <a:spcAft>
                <a:spcPts val="500"/>
              </a:spcAft>
            </a:pPr>
            <a:r>
              <a:rPr lang="zh-CN" altLang="en-US" dirty="0"/>
              <a:t>该模块的基本流程是，首先从源视频中进行姿态估计，提取动作骨架，生成骨架团以及提取出关节的位置信息，第二步是提取目标视频的骨架信息，经过整理图片大小之后，训练一个针对目标视频的动作生成模型。然后利用训练好的模型和待迁移的武打动作的骨架图片，进行动作迁移。最后把动作迁移之后生成的帧整理成GIF格式图片，然后转成视频格式并配上音乐。</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15085" y="925195"/>
            <a:ext cx="9003030" cy="3482340"/>
          </a:xfrm>
          <a:prstGeom prst="rect">
            <a:avLst/>
          </a:prstGeom>
          <a:noFill/>
        </p:spPr>
        <p:txBody>
          <a:bodyPr wrap="square" lIns="0" tIns="0" rIns="0" bIns="0" rtlCol="0" anchor="ctr">
            <a:normAutofit/>
          </a:bodyPr>
          <a:p>
            <a:pPr algn="l">
              <a:lnSpc>
                <a:spcPct val="125000"/>
              </a:lnSpc>
              <a:spcAft>
                <a:spcPts val="500"/>
              </a:spcAft>
            </a:pPr>
            <a:r>
              <a:rPr lang="zh-CN" altLang="en-US" dirty="0"/>
              <a:t>我们建立了一个简单的武打动作库，存储了一些已有的武打动作骨架，我们可以根据已经存储的动作库骨架，为目标快速生成武打动作视频。</a:t>
            </a:r>
            <a:endParaRPr lang="zh-CN" altLang="en-US" dirty="0"/>
          </a:p>
        </p:txBody>
      </p:sp>
      <p:sp>
        <p:nvSpPr>
          <p:cNvPr id="4" name="灯片编号占位符 3"/>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28" name="标题 27"/>
          <p:cNvSpPr>
            <a:spLocks noGrp="1"/>
          </p:cNvSpPr>
          <p:nvPr>
            <p:ph type="title"/>
          </p:nvPr>
        </p:nvSpPr>
        <p:spPr/>
        <p:txBody>
          <a:bodyPr>
            <a:normAutofit fontScale="90000"/>
          </a:bodyPr>
          <a:lstStyle/>
          <a:p>
            <a:pPr>
              <a:lnSpc>
                <a:spcPct val="120000"/>
              </a:lnSpc>
              <a:spcAft>
                <a:spcPts val="100"/>
              </a:spcAft>
            </a:pPr>
            <a:r>
              <a:rPr lang="en-US" altLang="zh-CN" dirty="0"/>
              <a:t>02 </a:t>
            </a:r>
            <a:r>
              <a:rPr lang="zh-CN" altLang="en-US" dirty="0"/>
              <a:t>成果展示</a:t>
            </a:r>
            <a:endParaRPr lang="zh-CN" altLang="en-US" dirty="0"/>
          </a:p>
        </p:txBody>
      </p:sp>
      <p:sp>
        <p:nvSpPr>
          <p:cNvPr id="2" name="文本占位符 1"/>
          <p:cNvSpPr>
            <a:spLocks noGrp="1"/>
          </p:cNvSpPr>
          <p:nvPr>
            <p:ph type="body" sz="quarter" idx="13"/>
          </p:nvPr>
        </p:nvSpPr>
        <p:spPr>
          <a:prstGeom prst="rect">
            <a:avLst/>
          </a:prstGeom>
        </p:spPr>
        <p:txBody>
          <a:bodyPr/>
          <a:lstStyle/>
          <a:p>
            <a:r>
              <a:rPr lang="en-US" altLang="zh-CN" dirty="0"/>
              <a:t> </a:t>
            </a:r>
            <a:endParaRPr lang="en-US" altLang="zh-CN" dirty="0"/>
          </a:p>
        </p:txBody>
      </p:sp>
      <p:sp>
        <p:nvSpPr>
          <p:cNvPr id="15" name="Título 1"/>
          <p:cNvSpPr txBox="1"/>
          <p:nvPr/>
        </p:nvSpPr>
        <p:spPr>
          <a:xfrm>
            <a:off x="1315085" y="1032510"/>
            <a:ext cx="6572885" cy="1622425"/>
          </a:xfrm>
          <a:prstGeom prst="rect">
            <a:avLst/>
          </a:prstGeom>
        </p:spPr>
        <p:txBody>
          <a:bodyPr lIns="0" rIns="0" anchor="ctr">
            <a:normAutofit/>
          </a:bodyPr>
          <a:lstStyle>
            <a:lvl1pPr algn="ctr" defTabSz="914400" rtl="0" eaLnBrk="1" latinLnBrk="0" hangingPunct="1">
              <a:lnSpc>
                <a:spcPct val="90000"/>
              </a:lnSpc>
              <a:spcBef>
                <a:spcPct val="0"/>
              </a:spcBef>
              <a:buNone/>
              <a:defRPr sz="3200" b="1" kern="1200">
                <a:solidFill>
                  <a:schemeClr val="tx1"/>
                </a:solidFill>
                <a:latin typeface="方正粗雅宋简体" panose="02000000000000000000" pitchFamily="2" charset="-122"/>
                <a:ea typeface="方正粗雅宋简体" panose="02000000000000000000" pitchFamily="2" charset="-122"/>
                <a:cs typeface="+mj-cs"/>
              </a:defRPr>
            </a:lvl1pPr>
          </a:lstStyle>
          <a:p>
            <a:pPr algn="l"/>
            <a:r>
              <a:rPr lang="zh-CN" altLang="es-ES_tradnl" dirty="0"/>
              <a:t>动作库的构建</a:t>
            </a:r>
            <a:r>
              <a:rPr lang="en-US" altLang="zh-CN" dirty="0"/>
              <a:t> </a:t>
            </a:r>
            <a:r>
              <a:rPr lang="zh-CN" altLang="es-ES_tradnl" dirty="0"/>
              <a:t>关节修改</a:t>
            </a:r>
            <a:endParaRPr lang="zh-CN" altLang="es-ES_tradnl" dirty="0"/>
          </a:p>
        </p:txBody>
      </p:sp>
      <p:pic>
        <p:nvPicPr>
          <p:cNvPr id="3" name="图片 2" descr="骨架库"/>
          <p:cNvPicPr>
            <a:picLocks noChangeAspect="1"/>
          </p:cNvPicPr>
          <p:nvPr/>
        </p:nvPicPr>
        <p:blipFill>
          <a:blip r:embed="rId1"/>
          <a:stretch>
            <a:fillRect/>
          </a:stretch>
        </p:blipFill>
        <p:spPr>
          <a:xfrm>
            <a:off x="1213485" y="3429000"/>
            <a:ext cx="4495800" cy="23393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28" name="标题 27"/>
          <p:cNvSpPr>
            <a:spLocks noGrp="1"/>
          </p:cNvSpPr>
          <p:nvPr>
            <p:ph type="title"/>
          </p:nvPr>
        </p:nvSpPr>
        <p:spPr/>
        <p:txBody>
          <a:bodyPr>
            <a:normAutofit fontScale="90000"/>
          </a:bodyPr>
          <a:lstStyle/>
          <a:p>
            <a:pPr>
              <a:lnSpc>
                <a:spcPct val="120000"/>
              </a:lnSpc>
              <a:spcAft>
                <a:spcPts val="100"/>
              </a:spcAft>
            </a:pPr>
            <a:r>
              <a:rPr lang="en-US" altLang="zh-CN" dirty="0"/>
              <a:t>02 </a:t>
            </a:r>
            <a:r>
              <a:rPr lang="zh-CN" altLang="en-US" dirty="0"/>
              <a:t>成果展示</a:t>
            </a:r>
            <a:endParaRPr lang="zh-CN" altLang="en-US" dirty="0"/>
          </a:p>
        </p:txBody>
      </p:sp>
      <p:sp>
        <p:nvSpPr>
          <p:cNvPr id="2" name="文本占位符 1"/>
          <p:cNvSpPr>
            <a:spLocks noGrp="1"/>
          </p:cNvSpPr>
          <p:nvPr>
            <p:ph type="body" sz="quarter" idx="13"/>
          </p:nvPr>
        </p:nvSpPr>
        <p:spPr>
          <a:prstGeom prst="rect">
            <a:avLst/>
          </a:prstGeom>
        </p:spPr>
        <p:txBody>
          <a:bodyPr/>
          <a:lstStyle/>
          <a:p>
            <a:r>
              <a:rPr lang="en-US" altLang="zh-CN" dirty="0"/>
              <a:t> </a:t>
            </a:r>
            <a:endParaRPr lang="en-US" altLang="zh-CN" dirty="0"/>
          </a:p>
        </p:txBody>
      </p:sp>
      <p:sp>
        <p:nvSpPr>
          <p:cNvPr id="15" name="Título 1"/>
          <p:cNvSpPr txBox="1"/>
          <p:nvPr/>
        </p:nvSpPr>
        <p:spPr>
          <a:xfrm>
            <a:off x="1315138" y="1032679"/>
            <a:ext cx="4362796" cy="1622388"/>
          </a:xfrm>
          <a:prstGeom prst="rect">
            <a:avLst/>
          </a:prstGeom>
        </p:spPr>
        <p:txBody>
          <a:bodyPr lIns="0" rIns="0" anchor="ctr">
            <a:normAutofit/>
          </a:bodyPr>
          <a:lstStyle>
            <a:lvl1pPr algn="ctr" defTabSz="914400" rtl="0" eaLnBrk="1" latinLnBrk="0" hangingPunct="1">
              <a:lnSpc>
                <a:spcPct val="90000"/>
              </a:lnSpc>
              <a:spcBef>
                <a:spcPct val="0"/>
              </a:spcBef>
              <a:buNone/>
              <a:defRPr sz="3200" b="1" kern="1200">
                <a:solidFill>
                  <a:schemeClr val="tx1"/>
                </a:solidFill>
                <a:latin typeface="方正粗雅宋简体" panose="02000000000000000000" pitchFamily="2" charset="-122"/>
                <a:ea typeface="方正粗雅宋简体" panose="02000000000000000000" pitchFamily="2" charset="-122"/>
                <a:cs typeface="+mj-cs"/>
              </a:defRPr>
            </a:lvl1pPr>
          </a:lstStyle>
          <a:p>
            <a:pPr algn="l"/>
            <a:r>
              <a:rPr lang="zh-CN" altLang="es-ES_tradnl" dirty="0">
                <a:sym typeface="+mn-ea"/>
              </a:rPr>
              <a:t>动作库的构建</a:t>
            </a:r>
            <a:r>
              <a:rPr lang="en-US" altLang="zh-CN" dirty="0">
                <a:sym typeface="+mn-ea"/>
              </a:rPr>
              <a:t> </a:t>
            </a:r>
            <a:r>
              <a:rPr lang="zh-CN" altLang="es-ES_tradnl" dirty="0">
                <a:sym typeface="+mn-ea"/>
              </a:rPr>
              <a:t>关节修改</a:t>
            </a:r>
            <a:endParaRPr lang="es-ES_tradnl" dirty="0"/>
          </a:p>
        </p:txBody>
      </p:sp>
      <p:sp>
        <p:nvSpPr>
          <p:cNvPr id="7" name="文本框 6"/>
          <p:cNvSpPr txBox="1"/>
          <p:nvPr/>
        </p:nvSpPr>
        <p:spPr>
          <a:xfrm>
            <a:off x="1315085" y="2110740"/>
            <a:ext cx="4949190" cy="3482340"/>
          </a:xfrm>
          <a:prstGeom prst="rect">
            <a:avLst/>
          </a:prstGeom>
          <a:noFill/>
        </p:spPr>
        <p:txBody>
          <a:bodyPr wrap="square" lIns="0" tIns="0" rIns="0" bIns="0" rtlCol="0" anchor="ctr">
            <a:normAutofit/>
          </a:bodyPr>
          <a:p>
            <a:pPr algn="l">
              <a:lnSpc>
                <a:spcPct val="125000"/>
              </a:lnSpc>
              <a:spcAft>
                <a:spcPts val="500"/>
              </a:spcAft>
            </a:pPr>
            <a:r>
              <a:rPr lang="zh-CN" altLang="en-US" dirty="0"/>
              <a:t>我们在原有项目的基础上增加了关节节点的修改功能，我们增加了关节坐标的二维张量的加载与保存，利用npy文件存储，可以利用python文件对每一帧对应的关节位置张量进行修改，完成动作数据的可控修改。</a:t>
            </a:r>
            <a:endParaRPr lang="zh-CN" altLang="en-US" dirty="0"/>
          </a:p>
        </p:txBody>
      </p:sp>
      <p:pic>
        <p:nvPicPr>
          <p:cNvPr id="5" name="图片 4" descr="骨架结构"/>
          <p:cNvPicPr>
            <a:picLocks noChangeAspect="1"/>
          </p:cNvPicPr>
          <p:nvPr/>
        </p:nvPicPr>
        <p:blipFill>
          <a:blip r:embed="rId1"/>
          <a:stretch>
            <a:fillRect/>
          </a:stretch>
        </p:blipFill>
        <p:spPr>
          <a:xfrm>
            <a:off x="6652260" y="1428750"/>
            <a:ext cx="4377690" cy="43776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28" name="标题 27"/>
          <p:cNvSpPr>
            <a:spLocks noGrp="1"/>
          </p:cNvSpPr>
          <p:nvPr>
            <p:ph type="title"/>
          </p:nvPr>
        </p:nvSpPr>
        <p:spPr/>
        <p:txBody>
          <a:bodyPr>
            <a:normAutofit fontScale="90000"/>
          </a:bodyPr>
          <a:lstStyle/>
          <a:p>
            <a:pPr>
              <a:lnSpc>
                <a:spcPct val="120000"/>
              </a:lnSpc>
              <a:spcAft>
                <a:spcPts val="100"/>
              </a:spcAft>
            </a:pPr>
            <a:r>
              <a:rPr lang="en-US" altLang="zh-CN" dirty="0"/>
              <a:t>02 </a:t>
            </a:r>
            <a:r>
              <a:rPr lang="zh-CN" altLang="en-US" dirty="0"/>
              <a:t>成果展示</a:t>
            </a:r>
            <a:endParaRPr lang="zh-CN" altLang="en-US" dirty="0"/>
          </a:p>
        </p:txBody>
      </p:sp>
      <p:sp>
        <p:nvSpPr>
          <p:cNvPr id="2" name="文本占位符 1"/>
          <p:cNvSpPr>
            <a:spLocks noGrp="1"/>
          </p:cNvSpPr>
          <p:nvPr>
            <p:ph type="body" sz="quarter" idx="13"/>
          </p:nvPr>
        </p:nvSpPr>
        <p:spPr>
          <a:prstGeom prst="rect">
            <a:avLst/>
          </a:prstGeom>
        </p:spPr>
        <p:txBody>
          <a:bodyPr/>
          <a:lstStyle/>
          <a:p>
            <a:r>
              <a:rPr lang="en-US" altLang="zh-CN" dirty="0"/>
              <a:t> </a:t>
            </a:r>
            <a:endParaRPr lang="en-US" altLang="zh-CN" dirty="0"/>
          </a:p>
        </p:txBody>
      </p:sp>
      <p:sp>
        <p:nvSpPr>
          <p:cNvPr id="15" name="Título 1"/>
          <p:cNvSpPr txBox="1"/>
          <p:nvPr/>
        </p:nvSpPr>
        <p:spPr>
          <a:xfrm>
            <a:off x="1315085" y="1032510"/>
            <a:ext cx="5109845" cy="1622425"/>
          </a:xfrm>
          <a:prstGeom prst="rect">
            <a:avLst/>
          </a:prstGeom>
        </p:spPr>
        <p:txBody>
          <a:bodyPr lIns="0" rIns="0" anchor="ctr">
            <a:normAutofit/>
          </a:bodyPr>
          <a:lstStyle>
            <a:lvl1pPr algn="ctr" defTabSz="914400" rtl="0" eaLnBrk="1" latinLnBrk="0" hangingPunct="1">
              <a:lnSpc>
                <a:spcPct val="90000"/>
              </a:lnSpc>
              <a:spcBef>
                <a:spcPct val="0"/>
              </a:spcBef>
              <a:buNone/>
              <a:defRPr sz="3200" b="1" kern="1200">
                <a:solidFill>
                  <a:schemeClr val="tx1"/>
                </a:solidFill>
                <a:latin typeface="方正粗雅宋简体" panose="02000000000000000000" pitchFamily="2" charset="-122"/>
                <a:ea typeface="方正粗雅宋简体" panose="02000000000000000000" pitchFamily="2" charset="-122"/>
                <a:cs typeface="+mj-cs"/>
              </a:defRPr>
            </a:lvl1pPr>
          </a:lstStyle>
          <a:p>
            <a:pPr algn="l"/>
            <a:r>
              <a:rPr lang="en-US" altLang="zh-CN" dirty="0">
                <a:sym typeface="+mn-ea"/>
              </a:rPr>
              <a:t>新的武打动作的可控化生成</a:t>
            </a:r>
            <a:endParaRPr lang="es-ES_tradnl" dirty="0"/>
          </a:p>
        </p:txBody>
      </p:sp>
      <p:sp>
        <p:nvSpPr>
          <p:cNvPr id="7" name="文本框 6"/>
          <p:cNvSpPr txBox="1"/>
          <p:nvPr/>
        </p:nvSpPr>
        <p:spPr>
          <a:xfrm>
            <a:off x="1315085" y="1117600"/>
            <a:ext cx="8834120" cy="3482340"/>
          </a:xfrm>
          <a:prstGeom prst="rect">
            <a:avLst/>
          </a:prstGeom>
          <a:noFill/>
        </p:spPr>
        <p:txBody>
          <a:bodyPr wrap="square" lIns="0" tIns="0" rIns="0" bIns="0" rtlCol="0" anchor="ctr">
            <a:normAutofit/>
          </a:bodyPr>
          <a:p>
            <a:pPr algn="l">
              <a:lnSpc>
                <a:spcPct val="125000"/>
              </a:lnSpc>
              <a:spcAft>
                <a:spcPts val="500"/>
              </a:spcAft>
            </a:pPr>
            <a:r>
              <a:rPr lang="zh-CN" altLang="en-US" dirty="0"/>
              <a:t>我们完成了根据两帧动作，完成中间30帧平滑过渡的自动生成，以便于我们可以创造新的动作。这使得生成新的武打动作，不需要对每一帧的关节信息进行创建，只需要生成关键帧的关节信息，就可以平滑生成整个武打动作的骨架。</a:t>
            </a:r>
            <a:endParaRPr lang="zh-CN" altLang="en-US" dirty="0"/>
          </a:p>
        </p:txBody>
      </p:sp>
      <p:pic>
        <p:nvPicPr>
          <p:cNvPr id="6" name="图片 5" descr="开始帧"/>
          <p:cNvPicPr>
            <a:picLocks noChangeAspect="1"/>
          </p:cNvPicPr>
          <p:nvPr/>
        </p:nvPicPr>
        <p:blipFill>
          <a:blip r:embed="rId1"/>
          <a:stretch>
            <a:fillRect/>
          </a:stretch>
        </p:blipFill>
        <p:spPr>
          <a:xfrm>
            <a:off x="1504950" y="3721100"/>
            <a:ext cx="1555115" cy="1555115"/>
          </a:xfrm>
          <a:prstGeom prst="rect">
            <a:avLst/>
          </a:prstGeom>
        </p:spPr>
      </p:pic>
      <p:pic>
        <p:nvPicPr>
          <p:cNvPr id="8" name="图片 7" descr="末尾帧"/>
          <p:cNvPicPr>
            <a:picLocks noChangeAspect="1"/>
          </p:cNvPicPr>
          <p:nvPr/>
        </p:nvPicPr>
        <p:blipFill>
          <a:blip r:embed="rId2"/>
          <a:stretch>
            <a:fillRect/>
          </a:stretch>
        </p:blipFill>
        <p:spPr>
          <a:xfrm>
            <a:off x="3453130" y="3721100"/>
            <a:ext cx="1554480" cy="1554480"/>
          </a:xfrm>
          <a:prstGeom prst="rect">
            <a:avLst/>
          </a:prstGeom>
        </p:spPr>
      </p:pic>
      <p:pic>
        <p:nvPicPr>
          <p:cNvPr id="9" name="图片 8" descr="result"/>
          <p:cNvPicPr>
            <a:picLocks noChangeAspect="1"/>
          </p:cNvPicPr>
          <p:nvPr/>
        </p:nvPicPr>
        <p:blipFill>
          <a:blip r:embed="rId3"/>
          <a:stretch>
            <a:fillRect/>
          </a:stretch>
        </p:blipFill>
        <p:spPr>
          <a:xfrm>
            <a:off x="5400675" y="3378200"/>
            <a:ext cx="5600700" cy="2800985"/>
          </a:xfrm>
          <a:prstGeom prst="rect">
            <a:avLst/>
          </a:prstGeom>
        </p:spPr>
      </p:pic>
      <p:sp>
        <p:nvSpPr>
          <p:cNvPr id="10" name="文本框 9"/>
          <p:cNvSpPr txBox="1"/>
          <p:nvPr/>
        </p:nvSpPr>
        <p:spPr>
          <a:xfrm>
            <a:off x="1854200" y="5440680"/>
            <a:ext cx="857250" cy="373380"/>
          </a:xfrm>
          <a:prstGeom prst="rect">
            <a:avLst/>
          </a:prstGeom>
          <a:noFill/>
        </p:spPr>
        <p:txBody>
          <a:bodyPr wrap="square" lIns="0" tIns="0" rIns="0" bIns="0" rtlCol="0" anchor="ctr">
            <a:normAutofit/>
          </a:bodyPr>
          <a:p>
            <a:pPr algn="ctr">
              <a:lnSpc>
                <a:spcPct val="125000"/>
              </a:lnSpc>
              <a:spcAft>
                <a:spcPts val="500"/>
              </a:spcAft>
            </a:pPr>
            <a:r>
              <a:rPr lang="zh-CN" altLang="en-US" sz="1400" dirty="0"/>
              <a:t>开始帧</a:t>
            </a:r>
            <a:endParaRPr lang="en-US" altLang="zh-CN" sz="1400" dirty="0"/>
          </a:p>
        </p:txBody>
      </p:sp>
      <p:sp>
        <p:nvSpPr>
          <p:cNvPr id="11" name="文本框 10"/>
          <p:cNvSpPr txBox="1"/>
          <p:nvPr>
            <p:custDataLst>
              <p:tags r:id="rId4"/>
            </p:custDataLst>
          </p:nvPr>
        </p:nvSpPr>
        <p:spPr>
          <a:xfrm>
            <a:off x="3801745" y="5440680"/>
            <a:ext cx="857250" cy="373380"/>
          </a:xfrm>
          <a:prstGeom prst="rect">
            <a:avLst/>
          </a:prstGeom>
          <a:noFill/>
        </p:spPr>
        <p:txBody>
          <a:bodyPr wrap="square" lIns="0" tIns="0" rIns="0" bIns="0" rtlCol="0" anchor="ctr">
            <a:normAutofit/>
          </a:bodyPr>
          <a:p>
            <a:pPr algn="ctr">
              <a:lnSpc>
                <a:spcPct val="125000"/>
              </a:lnSpc>
              <a:spcAft>
                <a:spcPts val="500"/>
              </a:spcAft>
            </a:pPr>
            <a:r>
              <a:rPr lang="zh-CN" altLang="en-US" sz="1400" dirty="0"/>
              <a:t>结束帧</a:t>
            </a:r>
            <a:endParaRPr lang="en-US" altLang="zh-CN" sz="1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7027667" y="537616"/>
            <a:ext cx="6961907" cy="7021575"/>
            <a:chOff x="4038600" y="2259880"/>
            <a:chExt cx="2647060" cy="2669747"/>
          </a:xfrm>
          <a:solidFill>
            <a:srgbClr val="A6A6A6">
              <a:alpha val="20000"/>
            </a:srgbClr>
          </a:solidFill>
        </p:grpSpPr>
        <p:sp>
          <p:nvSpPr>
            <p:cNvPr id="7" name="Freeform 105"/>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 name="Freeform 106"/>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 name="Freeform 107"/>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 name="Freeform 108"/>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 name="Freeform 109"/>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 name="Freeform 110"/>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 name="Freeform 111"/>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 name="Freeform 112"/>
            <p:cNvSpPr/>
            <p:nvPr userDrawn="1"/>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5" name="Freeform 113"/>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6" name="Freeform 114"/>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7" name="Freeform 115"/>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8" name="Freeform 116"/>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9" name="Freeform 117"/>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0" name="Freeform 118"/>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1" name="Freeform 119"/>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2" name="Freeform 120"/>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3" name="Freeform 121"/>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4" name="Freeform 122"/>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5" name="Freeform 123"/>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6" name="Freeform 124"/>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7" name="Freeform 125"/>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8" name="Freeform 126"/>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9" name="Freeform 127"/>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0" name="Freeform 128"/>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1" name="Freeform 129"/>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2" name="Freeform 130"/>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3" name="Freeform 131"/>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4" name="Freeform 132"/>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5" name="Freeform 133"/>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6" name="Freeform 134"/>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7" name="Freeform 135"/>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8" name="Freeform 136"/>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9" name="Freeform 137"/>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0" name="Freeform 138"/>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1" name="Freeform 139"/>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2" name="Freeform 140"/>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3" name="Freeform 141"/>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grpSp>
      <p:pic>
        <p:nvPicPr>
          <p:cNvPr id="535" name="图片 534"/>
          <p:cNvPicPr>
            <a:picLocks noChangeAspect="1"/>
          </p:cNvPicPr>
          <p:nvPr/>
        </p:nvPicPr>
        <p:blipFill>
          <a:blip r:embed="rId1">
            <a:alphaModFix amt="5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133162" y="2934949"/>
            <a:ext cx="5847404" cy="3530228"/>
          </a:xfrm>
          <a:prstGeom prst="rect">
            <a:avLst/>
          </a:prstGeom>
        </p:spPr>
      </p:pic>
      <p:sp>
        <p:nvSpPr>
          <p:cNvPr id="2" name="文本占位符 1"/>
          <p:cNvSpPr>
            <a:spLocks noGrp="1"/>
          </p:cNvSpPr>
          <p:nvPr>
            <p:ph type="body" sz="quarter" idx="11"/>
          </p:nvPr>
        </p:nvSpPr>
        <p:spPr/>
        <p:txBody>
          <a:bodyPr/>
          <a:lstStyle/>
          <a:p>
            <a:r>
              <a:rPr lang="zh-CN" altLang="en-US" dirty="0"/>
              <a:t>项目实现方法</a:t>
            </a:r>
            <a:endParaRPr lang="zh-CN" altLang="en-US" dirty="0"/>
          </a:p>
        </p:txBody>
      </p:sp>
      <p:sp>
        <p:nvSpPr>
          <p:cNvPr id="3" name="文本占位符 2"/>
          <p:cNvSpPr>
            <a:spLocks noGrp="1"/>
          </p:cNvSpPr>
          <p:nvPr>
            <p:ph type="body" sz="quarter" idx="14"/>
          </p:nvPr>
        </p:nvSpPr>
        <p:spPr/>
        <p:txBody>
          <a:bodyPr/>
          <a:lstStyle/>
          <a:p>
            <a:r>
              <a:rPr lang="zh-CN" altLang="en-US" dirty="0"/>
              <a:t>答辩人：吴家驹</a:t>
            </a:r>
            <a:endParaRPr lang="zh-CN" altLang="en-US" dirty="0"/>
          </a:p>
        </p:txBody>
      </p:sp>
      <p:sp>
        <p:nvSpPr>
          <p:cNvPr id="4" name="文本占位符 3"/>
          <p:cNvSpPr>
            <a:spLocks noGrp="1"/>
          </p:cNvSpPr>
          <p:nvPr>
            <p:ph type="body" sz="quarter" idx="15"/>
          </p:nvPr>
        </p:nvSpPr>
        <p:spPr/>
        <p:txBody>
          <a:bodyPr/>
          <a:lstStyle/>
          <a:p>
            <a:r>
              <a:rPr lang="en-US" altLang="zh-CN" dirty="0"/>
              <a:t>03</a:t>
            </a:r>
            <a:endParaRPr lang="zh-CN" altLang="en-US" dirty="0"/>
          </a:p>
        </p:txBody>
      </p:sp>
      <p:sp>
        <p:nvSpPr>
          <p:cNvPr id="49" name="文本占位符 48"/>
          <p:cNvSpPr>
            <a:spLocks noGrp="1"/>
          </p:cNvSpPr>
          <p:nvPr>
            <p:ph type="body" sz="quarter" idx="16"/>
          </p:nvPr>
        </p:nvSpPr>
        <p:spPr/>
        <p:txBody>
          <a:bodyPr/>
          <a:lstStyle/>
          <a:p>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4"/>
          <p:cNvSpPr/>
          <p:nvPr/>
        </p:nvSpPr>
        <p:spPr>
          <a:xfrm>
            <a:off x="1197460" y="1699589"/>
            <a:ext cx="9797080" cy="3816627"/>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dirty="0"/>
              <a:t>03 Transmomo</a:t>
            </a:r>
            <a:endParaRPr lang="zh-CN" altLang="en-US" dirty="0"/>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6" name="矩形 5"/>
          <p:cNvSpPr/>
          <p:nvPr/>
        </p:nvSpPr>
        <p:spPr>
          <a:xfrm>
            <a:off x="1568521" y="1428750"/>
            <a:ext cx="877163" cy="923330"/>
          </a:xfrm>
          <a:prstGeom prst="rect">
            <a:avLst/>
          </a:prstGeom>
          <a:noFill/>
        </p:spPr>
        <p:txBody>
          <a:bodyPr wrap="none" lIns="91440" tIns="45720" rIns="91440" bIns="45720">
            <a:spAutoFit/>
          </a:bodyPr>
          <a:lstStyle/>
          <a:p>
            <a:pPr algn="ctr"/>
            <a:r>
              <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rPr>
              <a:t>“</a:t>
            </a:r>
            <a:endPar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endParaRPr>
          </a:p>
        </p:txBody>
      </p:sp>
      <p:sp>
        <p:nvSpPr>
          <p:cNvPr id="7" name="矩形 14"/>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 name="connsiteX0-41" fmla="*/ 0 w 9797080"/>
              <a:gd name="connsiteY0-42" fmla="*/ 0 h 3816627"/>
              <a:gd name="connsiteX1-43" fmla="*/ 9797080 w 9797080"/>
              <a:gd name="connsiteY1-44" fmla="*/ 39756 h 3816627"/>
              <a:gd name="connsiteX2-45" fmla="*/ 9479028 w 9797080"/>
              <a:gd name="connsiteY2-46" fmla="*/ 3816627 h 3816627"/>
              <a:gd name="connsiteX3-47" fmla="*/ 616227 w 9797080"/>
              <a:gd name="connsiteY3-48" fmla="*/ 3806688 h 3816627"/>
              <a:gd name="connsiteX4-49" fmla="*/ 0 w 9797080"/>
              <a:gd name="connsiteY4-50" fmla="*/ 0 h 3816627"/>
              <a:gd name="connsiteX0-51" fmla="*/ 0 w 10154889"/>
              <a:gd name="connsiteY0-52" fmla="*/ 0 h 3816627"/>
              <a:gd name="connsiteX1-53" fmla="*/ 10154889 w 10154889"/>
              <a:gd name="connsiteY1-54" fmla="*/ 377687 h 3816627"/>
              <a:gd name="connsiteX2-55" fmla="*/ 9479028 w 10154889"/>
              <a:gd name="connsiteY2-56" fmla="*/ 3816627 h 3816627"/>
              <a:gd name="connsiteX3-57" fmla="*/ 616227 w 10154889"/>
              <a:gd name="connsiteY3-58" fmla="*/ 3806688 h 3816627"/>
              <a:gd name="connsiteX4-59" fmla="*/ 0 w 10154889"/>
              <a:gd name="connsiteY4-60" fmla="*/ 0 h 3816627"/>
              <a:gd name="connsiteX0-61" fmla="*/ 0 w 10154889"/>
              <a:gd name="connsiteY0-62" fmla="*/ 0 h 4055166"/>
              <a:gd name="connsiteX1-63" fmla="*/ 10154889 w 10154889"/>
              <a:gd name="connsiteY1-64" fmla="*/ 377687 h 4055166"/>
              <a:gd name="connsiteX2-65" fmla="*/ 9359758 w 10154889"/>
              <a:gd name="connsiteY2-66" fmla="*/ 4055166 h 4055166"/>
              <a:gd name="connsiteX3-67" fmla="*/ 616227 w 10154889"/>
              <a:gd name="connsiteY3-68" fmla="*/ 3806688 h 4055166"/>
              <a:gd name="connsiteX4-69" fmla="*/ 0 w 10154889"/>
              <a:gd name="connsiteY4-70" fmla="*/ 0 h 40551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47482615" name="图片 -2147482616" descr="IMG_256"/>
          <p:cNvPicPr>
            <a:picLocks noChangeAspect="1"/>
          </p:cNvPicPr>
          <p:nvPr>
            <p:custDataLst>
              <p:tags r:id="rId1"/>
            </p:custDataLst>
          </p:nvPr>
        </p:nvPicPr>
        <p:blipFill>
          <a:blip r:embed="rId2"/>
          <a:stretch>
            <a:fillRect/>
          </a:stretch>
        </p:blipFill>
        <p:spPr>
          <a:xfrm>
            <a:off x="1197610" y="3716655"/>
            <a:ext cx="6432550" cy="2459990"/>
          </a:xfrm>
          <a:prstGeom prst="rect">
            <a:avLst/>
          </a:prstGeom>
          <a:noFill/>
          <a:ln w="9525">
            <a:noFill/>
          </a:ln>
        </p:spPr>
      </p:pic>
      <p:sp>
        <p:nvSpPr>
          <p:cNvPr id="5" name="文本框 4"/>
          <p:cNvSpPr txBox="1"/>
          <p:nvPr/>
        </p:nvSpPr>
        <p:spPr>
          <a:xfrm>
            <a:off x="1449141" y="803578"/>
            <a:ext cx="9359759" cy="3747052"/>
          </a:xfrm>
          <a:prstGeom prst="rect">
            <a:avLst/>
          </a:prstGeom>
          <a:noFill/>
        </p:spPr>
        <p:txBody>
          <a:bodyPr wrap="square" lIns="0" tIns="0" rIns="0" bIns="0" rtlCol="0" anchor="ctr">
            <a:normAutofit/>
          </a:bodyPr>
          <a:lstStyle/>
          <a:p>
            <a:pPr algn="l">
              <a:lnSpc>
                <a:spcPct val="125000"/>
              </a:lnSpc>
              <a:spcAft>
                <a:spcPts val="500"/>
              </a:spcAft>
            </a:pPr>
            <a:r>
              <a:rPr lang="en-US" altLang="zh-CN" dirty="0"/>
              <a:t>Transmom的整体流程大概为：提取source和target人体骨架（关节）序列，通过MRN得到source的Motion特征和target的Structure特征组合在一起，然后模型输出一个3D的骨架（关节）序列，再根据不同的视角投射到2D骨架图序列上，最后通过一个预训练的img2img网络将2D骨架序列转变到图像域中得到最后的输出。</a:t>
            </a:r>
            <a:endParaRPr lang="en-US" altLang="zh-C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4"/>
          <p:cNvSpPr/>
          <p:nvPr/>
        </p:nvSpPr>
        <p:spPr>
          <a:xfrm>
            <a:off x="1197460" y="1699589"/>
            <a:ext cx="9797080" cy="3816627"/>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dirty="0"/>
              <a:t>03 Everybode Dance Now</a:t>
            </a:r>
            <a:endParaRPr lang="zh-CN" altLang="en-US" dirty="0"/>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6" name="矩形 5"/>
          <p:cNvSpPr/>
          <p:nvPr/>
        </p:nvSpPr>
        <p:spPr>
          <a:xfrm>
            <a:off x="1568521" y="1428750"/>
            <a:ext cx="877163" cy="923330"/>
          </a:xfrm>
          <a:prstGeom prst="rect">
            <a:avLst/>
          </a:prstGeom>
          <a:noFill/>
        </p:spPr>
        <p:txBody>
          <a:bodyPr wrap="none" lIns="91440" tIns="45720" rIns="91440" bIns="45720">
            <a:spAutoFit/>
          </a:bodyPr>
          <a:lstStyle/>
          <a:p>
            <a:pPr algn="ctr"/>
            <a:r>
              <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rPr>
              <a:t>“</a:t>
            </a:r>
            <a:endPar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endParaRPr>
          </a:p>
        </p:txBody>
      </p:sp>
      <p:sp>
        <p:nvSpPr>
          <p:cNvPr id="7" name="矩形 14"/>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 name="connsiteX0-41" fmla="*/ 0 w 9797080"/>
              <a:gd name="connsiteY0-42" fmla="*/ 0 h 3816627"/>
              <a:gd name="connsiteX1-43" fmla="*/ 9797080 w 9797080"/>
              <a:gd name="connsiteY1-44" fmla="*/ 39756 h 3816627"/>
              <a:gd name="connsiteX2-45" fmla="*/ 9479028 w 9797080"/>
              <a:gd name="connsiteY2-46" fmla="*/ 3816627 h 3816627"/>
              <a:gd name="connsiteX3-47" fmla="*/ 616227 w 9797080"/>
              <a:gd name="connsiteY3-48" fmla="*/ 3806688 h 3816627"/>
              <a:gd name="connsiteX4-49" fmla="*/ 0 w 9797080"/>
              <a:gd name="connsiteY4-50" fmla="*/ 0 h 3816627"/>
              <a:gd name="connsiteX0-51" fmla="*/ 0 w 10154889"/>
              <a:gd name="connsiteY0-52" fmla="*/ 0 h 3816627"/>
              <a:gd name="connsiteX1-53" fmla="*/ 10154889 w 10154889"/>
              <a:gd name="connsiteY1-54" fmla="*/ 377687 h 3816627"/>
              <a:gd name="connsiteX2-55" fmla="*/ 9479028 w 10154889"/>
              <a:gd name="connsiteY2-56" fmla="*/ 3816627 h 3816627"/>
              <a:gd name="connsiteX3-57" fmla="*/ 616227 w 10154889"/>
              <a:gd name="connsiteY3-58" fmla="*/ 3806688 h 3816627"/>
              <a:gd name="connsiteX4-59" fmla="*/ 0 w 10154889"/>
              <a:gd name="connsiteY4-60" fmla="*/ 0 h 3816627"/>
              <a:gd name="connsiteX0-61" fmla="*/ 0 w 10154889"/>
              <a:gd name="connsiteY0-62" fmla="*/ 0 h 4055166"/>
              <a:gd name="connsiteX1-63" fmla="*/ 10154889 w 10154889"/>
              <a:gd name="connsiteY1-64" fmla="*/ 377687 h 4055166"/>
              <a:gd name="connsiteX2-65" fmla="*/ 9359758 w 10154889"/>
              <a:gd name="connsiteY2-66" fmla="*/ 4055166 h 4055166"/>
              <a:gd name="connsiteX3-67" fmla="*/ 616227 w 10154889"/>
              <a:gd name="connsiteY3-68" fmla="*/ 3806688 h 4055166"/>
              <a:gd name="connsiteX4-69" fmla="*/ 0 w 10154889"/>
              <a:gd name="connsiteY4-70" fmla="*/ 0 h 40551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49141" y="994078"/>
            <a:ext cx="9359759" cy="3747052"/>
          </a:xfrm>
          <a:prstGeom prst="rect">
            <a:avLst/>
          </a:prstGeom>
          <a:noFill/>
        </p:spPr>
        <p:txBody>
          <a:bodyPr wrap="square" lIns="0" tIns="0" rIns="0" bIns="0" rtlCol="0" anchor="ctr">
            <a:normAutofit/>
          </a:bodyPr>
          <a:lstStyle/>
          <a:p>
            <a:pPr>
              <a:lnSpc>
                <a:spcPct val="125000"/>
              </a:lnSpc>
              <a:spcAft>
                <a:spcPts val="500"/>
              </a:spcAft>
            </a:pPr>
            <a:r>
              <a:rPr lang="en-US" altLang="zh-CN" sz="1600" dirty="0"/>
              <a:t>动作迁移管道分为三个部分：</a:t>
            </a:r>
            <a:endParaRPr lang="en-US" altLang="zh-CN" sz="1600" dirty="0"/>
          </a:p>
          <a:p>
            <a:pPr>
              <a:lnSpc>
                <a:spcPct val="125000"/>
              </a:lnSpc>
              <a:spcAft>
                <a:spcPts val="500"/>
              </a:spcAft>
            </a:pPr>
            <a:r>
              <a:rPr lang="en-US" altLang="zh-CN" sz="1600" dirty="0"/>
              <a:t>姿态检测</a:t>
            </a:r>
            <a:r>
              <a:rPr lang="zh-CN" altLang="en-US" sz="1600" dirty="0"/>
              <a:t>：</a:t>
            </a:r>
            <a:r>
              <a:rPr lang="en-US" altLang="zh-CN" sz="1600" dirty="0"/>
              <a:t>在姿态检测阶段，通过预训练的姿态检测模型（openpose）从源视频中描绘给定帧的姿态图形。</a:t>
            </a:r>
            <a:endParaRPr lang="en-US" altLang="zh-CN" sz="1600" dirty="0"/>
          </a:p>
          <a:p>
            <a:pPr>
              <a:lnSpc>
                <a:spcPct val="125000"/>
              </a:lnSpc>
              <a:spcAft>
                <a:spcPts val="500"/>
              </a:spcAft>
            </a:pPr>
            <a:r>
              <a:rPr lang="en-US" altLang="zh-CN" sz="1600" dirty="0"/>
              <a:t>全局姿态标准化</a:t>
            </a:r>
            <a:r>
              <a:rPr lang="zh-CN" altLang="en-US" sz="1600" dirty="0"/>
              <a:t>：</a:t>
            </a:r>
            <a:r>
              <a:rPr lang="en-US" altLang="zh-CN" sz="1600" dirty="0"/>
              <a:t>全局姿态标准化阶段，计算给定帧内源和目标人物身体形状和位置之间的差异，将源姿态图形转换到符合目标人物身体形状和位置的姿态图形。</a:t>
            </a:r>
            <a:endParaRPr lang="en-US" altLang="zh-CN" sz="1600" dirty="0"/>
          </a:p>
          <a:p>
            <a:pPr>
              <a:lnSpc>
                <a:spcPct val="125000"/>
              </a:lnSpc>
              <a:spcAft>
                <a:spcPts val="500"/>
              </a:spcAft>
            </a:pPr>
            <a:r>
              <a:rPr lang="en-US" altLang="zh-CN" sz="1600" dirty="0"/>
              <a:t>从标准化后的姿态图形推断目标人物的图像</a:t>
            </a:r>
            <a:r>
              <a:rPr lang="zh-CN" altLang="en-US" sz="1600" dirty="0"/>
              <a:t>：</a:t>
            </a:r>
            <a:r>
              <a:rPr lang="en-US" altLang="zh-CN" sz="1600" dirty="0"/>
              <a:t>这一阶段使用一个生成式对抗模型，训练模型学习从标准化后的姿态图形推断到目标人物图像。</a:t>
            </a:r>
            <a:endParaRPr lang="en-US" altLang="zh-CN" sz="1600" dirty="0"/>
          </a:p>
        </p:txBody>
      </p:sp>
      <p:pic>
        <p:nvPicPr>
          <p:cNvPr id="-2147482618" name="图片 1"/>
          <p:cNvPicPr>
            <a:picLocks noChangeAspect="1"/>
          </p:cNvPicPr>
          <p:nvPr>
            <p:custDataLst>
              <p:tags r:id="rId1"/>
            </p:custDataLst>
          </p:nvPr>
        </p:nvPicPr>
        <p:blipFill>
          <a:blip r:embed="rId2"/>
          <a:stretch>
            <a:fillRect/>
          </a:stretch>
        </p:blipFill>
        <p:spPr>
          <a:xfrm>
            <a:off x="5650548" y="3872548"/>
            <a:ext cx="5343525" cy="243522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28" name="标题 27"/>
          <p:cNvSpPr>
            <a:spLocks noGrp="1"/>
          </p:cNvSpPr>
          <p:nvPr>
            <p:ph type="title"/>
          </p:nvPr>
        </p:nvSpPr>
        <p:spPr/>
        <p:txBody>
          <a:bodyPr>
            <a:normAutofit fontScale="90000"/>
          </a:bodyPr>
          <a:lstStyle/>
          <a:p>
            <a:pPr>
              <a:lnSpc>
                <a:spcPct val="120000"/>
              </a:lnSpc>
              <a:spcAft>
                <a:spcPts val="100"/>
              </a:spcAft>
            </a:pPr>
            <a:r>
              <a:rPr lang="en-US" altLang="zh-CN" dirty="0"/>
              <a:t>03 </a:t>
            </a:r>
            <a:r>
              <a:rPr lang="zh-CN" altLang="en-US" dirty="0"/>
              <a:t>代码细节</a:t>
            </a:r>
            <a:endParaRPr lang="zh-CN" altLang="en-US" dirty="0"/>
          </a:p>
        </p:txBody>
      </p:sp>
      <p:sp>
        <p:nvSpPr>
          <p:cNvPr id="2" name="文本占位符 1"/>
          <p:cNvSpPr>
            <a:spLocks noGrp="1"/>
          </p:cNvSpPr>
          <p:nvPr>
            <p:ph type="body" sz="quarter" idx="13"/>
          </p:nvPr>
        </p:nvSpPr>
        <p:spPr>
          <a:prstGeom prst="rect">
            <a:avLst/>
          </a:prstGeom>
        </p:spPr>
        <p:txBody>
          <a:bodyPr/>
          <a:lstStyle/>
          <a:p>
            <a:r>
              <a:rPr lang="en-US" altLang="zh-CN" dirty="0"/>
              <a:t> </a:t>
            </a:r>
            <a:endParaRPr lang="en-US" altLang="zh-CN" dirty="0"/>
          </a:p>
        </p:txBody>
      </p:sp>
      <p:sp>
        <p:nvSpPr>
          <p:cNvPr id="15" name="Título 1"/>
          <p:cNvSpPr txBox="1"/>
          <p:nvPr/>
        </p:nvSpPr>
        <p:spPr>
          <a:xfrm>
            <a:off x="1315138" y="1032679"/>
            <a:ext cx="4362796" cy="1622388"/>
          </a:xfrm>
          <a:prstGeom prst="rect">
            <a:avLst/>
          </a:prstGeom>
        </p:spPr>
        <p:txBody>
          <a:bodyPr lIns="0" rIns="0" anchor="ctr">
            <a:normAutofit/>
          </a:bodyPr>
          <a:lstStyle>
            <a:lvl1pPr algn="ctr" defTabSz="914400" rtl="0" eaLnBrk="1" latinLnBrk="0" hangingPunct="1">
              <a:lnSpc>
                <a:spcPct val="90000"/>
              </a:lnSpc>
              <a:spcBef>
                <a:spcPct val="0"/>
              </a:spcBef>
              <a:buNone/>
              <a:defRPr sz="3200" b="1" kern="1200">
                <a:solidFill>
                  <a:schemeClr val="tx1"/>
                </a:solidFill>
                <a:latin typeface="方正粗雅宋简体" panose="02000000000000000000" pitchFamily="2" charset="-122"/>
                <a:ea typeface="方正粗雅宋简体" panose="02000000000000000000" pitchFamily="2" charset="-122"/>
                <a:cs typeface="+mj-cs"/>
              </a:defRPr>
            </a:lvl1pPr>
          </a:lstStyle>
          <a:p>
            <a:pPr algn="l"/>
            <a:endParaRPr lang="es-ES_tradnl" dirty="0"/>
          </a:p>
        </p:txBody>
      </p:sp>
      <p:sp>
        <p:nvSpPr>
          <p:cNvPr id="7" name="文本框 6"/>
          <p:cNvSpPr txBox="1"/>
          <p:nvPr/>
        </p:nvSpPr>
        <p:spPr>
          <a:xfrm>
            <a:off x="1315085" y="2110740"/>
            <a:ext cx="4949190" cy="3482340"/>
          </a:xfrm>
          <a:prstGeom prst="rect">
            <a:avLst/>
          </a:prstGeom>
          <a:noFill/>
        </p:spPr>
        <p:txBody>
          <a:bodyPr wrap="square" lIns="0" tIns="0" rIns="0" bIns="0" rtlCol="0" anchor="ctr">
            <a:normAutofit/>
          </a:bodyPr>
          <a:p>
            <a:pPr algn="l">
              <a:lnSpc>
                <a:spcPct val="125000"/>
              </a:lnSpc>
              <a:spcAft>
                <a:spcPts val="500"/>
              </a:spcAft>
            </a:pPr>
            <a:endParaRPr lang="zh-CN" altLang="en-US" dirty="0"/>
          </a:p>
        </p:txBody>
      </p:sp>
      <p:sp>
        <p:nvSpPr>
          <p:cNvPr id="6" name="文本框 5"/>
          <p:cNvSpPr txBox="1"/>
          <p:nvPr/>
        </p:nvSpPr>
        <p:spPr>
          <a:xfrm>
            <a:off x="1409700" y="984250"/>
            <a:ext cx="8240395" cy="512445"/>
          </a:xfrm>
          <a:prstGeom prst="rect">
            <a:avLst/>
          </a:prstGeom>
          <a:noFill/>
        </p:spPr>
        <p:txBody>
          <a:bodyPr wrap="square" lIns="0" tIns="0" rIns="0" bIns="0" rtlCol="0" anchor="ctr">
            <a:normAutofit/>
          </a:bodyPr>
          <a:p>
            <a:pPr algn="l">
              <a:lnSpc>
                <a:spcPct val="125000"/>
              </a:lnSpc>
              <a:spcAft>
                <a:spcPts val="500"/>
              </a:spcAft>
            </a:pPr>
            <a:r>
              <a:rPr lang="zh-CN" dirty="0"/>
              <a:t>单帧关节数据接口：</a:t>
            </a:r>
            <a:endParaRPr lang="zh-CN" dirty="0"/>
          </a:p>
        </p:txBody>
      </p:sp>
      <p:pic>
        <p:nvPicPr>
          <p:cNvPr id="8" name="图片 7" descr="单帧关节数据接口"/>
          <p:cNvPicPr>
            <a:picLocks noChangeAspect="1"/>
          </p:cNvPicPr>
          <p:nvPr/>
        </p:nvPicPr>
        <p:blipFill>
          <a:blip r:embed="rId1"/>
          <a:stretch>
            <a:fillRect/>
          </a:stretch>
        </p:blipFill>
        <p:spPr>
          <a:xfrm>
            <a:off x="1409700" y="1541145"/>
            <a:ext cx="4529455" cy="43840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28" name="标题 27"/>
          <p:cNvSpPr>
            <a:spLocks noGrp="1"/>
          </p:cNvSpPr>
          <p:nvPr>
            <p:ph type="title"/>
          </p:nvPr>
        </p:nvSpPr>
        <p:spPr/>
        <p:txBody>
          <a:bodyPr>
            <a:normAutofit fontScale="90000"/>
          </a:bodyPr>
          <a:lstStyle/>
          <a:p>
            <a:pPr>
              <a:lnSpc>
                <a:spcPct val="120000"/>
              </a:lnSpc>
              <a:spcAft>
                <a:spcPts val="100"/>
              </a:spcAft>
            </a:pPr>
            <a:r>
              <a:rPr lang="en-US" altLang="zh-CN" dirty="0">
                <a:sym typeface="+mn-ea"/>
              </a:rPr>
              <a:t>03 </a:t>
            </a:r>
            <a:r>
              <a:rPr lang="zh-CN" altLang="en-US" dirty="0">
                <a:sym typeface="+mn-ea"/>
              </a:rPr>
              <a:t>代码细节</a:t>
            </a:r>
            <a:endParaRPr lang="zh-CN" altLang="en-US" dirty="0"/>
          </a:p>
        </p:txBody>
      </p:sp>
      <p:sp>
        <p:nvSpPr>
          <p:cNvPr id="2" name="文本占位符 1"/>
          <p:cNvSpPr>
            <a:spLocks noGrp="1"/>
          </p:cNvSpPr>
          <p:nvPr>
            <p:ph type="body" sz="quarter" idx="13"/>
          </p:nvPr>
        </p:nvSpPr>
        <p:spPr>
          <a:prstGeom prst="rect">
            <a:avLst/>
          </a:prstGeom>
        </p:spPr>
        <p:txBody>
          <a:bodyPr/>
          <a:lstStyle/>
          <a:p>
            <a:r>
              <a:rPr lang="en-US" altLang="zh-CN" dirty="0"/>
              <a:t> </a:t>
            </a:r>
            <a:endParaRPr lang="en-US" altLang="zh-CN" dirty="0"/>
          </a:p>
        </p:txBody>
      </p:sp>
      <p:sp>
        <p:nvSpPr>
          <p:cNvPr id="15" name="Título 1"/>
          <p:cNvSpPr txBox="1"/>
          <p:nvPr/>
        </p:nvSpPr>
        <p:spPr>
          <a:xfrm>
            <a:off x="1315138" y="1032679"/>
            <a:ext cx="4362796" cy="1622388"/>
          </a:xfrm>
          <a:prstGeom prst="rect">
            <a:avLst/>
          </a:prstGeom>
        </p:spPr>
        <p:txBody>
          <a:bodyPr lIns="0" rIns="0" anchor="ctr">
            <a:normAutofit/>
          </a:bodyPr>
          <a:lstStyle>
            <a:lvl1pPr algn="ctr" defTabSz="914400" rtl="0" eaLnBrk="1" latinLnBrk="0" hangingPunct="1">
              <a:lnSpc>
                <a:spcPct val="90000"/>
              </a:lnSpc>
              <a:spcBef>
                <a:spcPct val="0"/>
              </a:spcBef>
              <a:buNone/>
              <a:defRPr sz="3200" b="1" kern="1200">
                <a:solidFill>
                  <a:schemeClr val="tx1"/>
                </a:solidFill>
                <a:latin typeface="方正粗雅宋简体" panose="02000000000000000000" pitchFamily="2" charset="-122"/>
                <a:ea typeface="方正粗雅宋简体" panose="02000000000000000000" pitchFamily="2" charset="-122"/>
                <a:cs typeface="+mj-cs"/>
              </a:defRPr>
            </a:lvl1pPr>
          </a:lstStyle>
          <a:p>
            <a:pPr algn="l"/>
            <a:endParaRPr lang="es-ES_tradnl" dirty="0"/>
          </a:p>
        </p:txBody>
      </p:sp>
      <p:sp>
        <p:nvSpPr>
          <p:cNvPr id="7" name="文本框 6"/>
          <p:cNvSpPr txBox="1"/>
          <p:nvPr/>
        </p:nvSpPr>
        <p:spPr>
          <a:xfrm>
            <a:off x="1315085" y="2110740"/>
            <a:ext cx="4949190" cy="3482340"/>
          </a:xfrm>
          <a:prstGeom prst="rect">
            <a:avLst/>
          </a:prstGeom>
          <a:noFill/>
        </p:spPr>
        <p:txBody>
          <a:bodyPr wrap="square" lIns="0" tIns="0" rIns="0" bIns="0" rtlCol="0" anchor="ctr">
            <a:normAutofit/>
          </a:bodyPr>
          <a:p>
            <a:pPr algn="l">
              <a:lnSpc>
                <a:spcPct val="125000"/>
              </a:lnSpc>
              <a:spcAft>
                <a:spcPts val="500"/>
              </a:spcAft>
            </a:pPr>
            <a:endParaRPr lang="zh-CN" altLang="en-US" dirty="0"/>
          </a:p>
        </p:txBody>
      </p:sp>
      <p:sp>
        <p:nvSpPr>
          <p:cNvPr id="6" name="文本框 5"/>
          <p:cNvSpPr txBox="1"/>
          <p:nvPr/>
        </p:nvSpPr>
        <p:spPr>
          <a:xfrm>
            <a:off x="1409700" y="810260"/>
            <a:ext cx="8240395" cy="512445"/>
          </a:xfrm>
          <a:prstGeom prst="rect">
            <a:avLst/>
          </a:prstGeom>
          <a:noFill/>
        </p:spPr>
        <p:txBody>
          <a:bodyPr wrap="square" lIns="0" tIns="0" rIns="0" bIns="0" rtlCol="0" anchor="ctr">
            <a:normAutofit/>
          </a:bodyPr>
          <a:p>
            <a:pPr algn="l">
              <a:lnSpc>
                <a:spcPct val="125000"/>
              </a:lnSpc>
              <a:spcAft>
                <a:spcPts val="500"/>
              </a:spcAft>
            </a:pPr>
            <a:r>
              <a:rPr lang="zh-CN" dirty="0"/>
              <a:t>生成骨架代码：</a:t>
            </a:r>
            <a:endParaRPr lang="zh-CN" dirty="0"/>
          </a:p>
        </p:txBody>
      </p:sp>
      <p:pic>
        <p:nvPicPr>
          <p:cNvPr id="3" name="图片 2" descr="生成骨架代码"/>
          <p:cNvPicPr>
            <a:picLocks noChangeAspect="1"/>
          </p:cNvPicPr>
          <p:nvPr/>
        </p:nvPicPr>
        <p:blipFill>
          <a:blip r:embed="rId1"/>
          <a:stretch>
            <a:fillRect/>
          </a:stretch>
        </p:blipFill>
        <p:spPr>
          <a:xfrm>
            <a:off x="1315085" y="1445895"/>
            <a:ext cx="6558280" cy="43548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28" name="标题 27"/>
          <p:cNvSpPr>
            <a:spLocks noGrp="1"/>
          </p:cNvSpPr>
          <p:nvPr>
            <p:ph type="title"/>
          </p:nvPr>
        </p:nvSpPr>
        <p:spPr/>
        <p:txBody>
          <a:bodyPr>
            <a:normAutofit fontScale="90000"/>
          </a:bodyPr>
          <a:lstStyle/>
          <a:p>
            <a:pPr>
              <a:lnSpc>
                <a:spcPct val="120000"/>
              </a:lnSpc>
              <a:spcAft>
                <a:spcPts val="100"/>
              </a:spcAft>
            </a:pPr>
            <a:r>
              <a:rPr lang="en-US" altLang="zh-CN" dirty="0">
                <a:sym typeface="+mn-ea"/>
              </a:rPr>
              <a:t>03 </a:t>
            </a:r>
            <a:r>
              <a:rPr lang="zh-CN" altLang="en-US" dirty="0">
                <a:sym typeface="+mn-ea"/>
              </a:rPr>
              <a:t>代码细节</a:t>
            </a:r>
            <a:endParaRPr lang="zh-CN" altLang="en-US" dirty="0"/>
          </a:p>
        </p:txBody>
      </p:sp>
      <p:sp>
        <p:nvSpPr>
          <p:cNvPr id="2" name="文本占位符 1"/>
          <p:cNvSpPr>
            <a:spLocks noGrp="1"/>
          </p:cNvSpPr>
          <p:nvPr>
            <p:ph type="body" sz="quarter" idx="13"/>
          </p:nvPr>
        </p:nvSpPr>
        <p:spPr>
          <a:prstGeom prst="rect">
            <a:avLst/>
          </a:prstGeom>
        </p:spPr>
        <p:txBody>
          <a:bodyPr/>
          <a:lstStyle/>
          <a:p>
            <a:r>
              <a:rPr lang="en-US" altLang="zh-CN" dirty="0"/>
              <a:t> </a:t>
            </a:r>
            <a:endParaRPr lang="en-US" altLang="zh-CN" dirty="0"/>
          </a:p>
        </p:txBody>
      </p:sp>
      <p:sp>
        <p:nvSpPr>
          <p:cNvPr id="15" name="Título 1"/>
          <p:cNvSpPr txBox="1"/>
          <p:nvPr/>
        </p:nvSpPr>
        <p:spPr>
          <a:xfrm>
            <a:off x="1315138" y="1032679"/>
            <a:ext cx="4362796" cy="1622388"/>
          </a:xfrm>
          <a:prstGeom prst="rect">
            <a:avLst/>
          </a:prstGeom>
        </p:spPr>
        <p:txBody>
          <a:bodyPr lIns="0" rIns="0" anchor="ctr">
            <a:normAutofit/>
          </a:bodyPr>
          <a:lstStyle>
            <a:lvl1pPr algn="ctr" defTabSz="914400" rtl="0" eaLnBrk="1" latinLnBrk="0" hangingPunct="1">
              <a:lnSpc>
                <a:spcPct val="90000"/>
              </a:lnSpc>
              <a:spcBef>
                <a:spcPct val="0"/>
              </a:spcBef>
              <a:buNone/>
              <a:defRPr sz="3200" b="1" kern="1200">
                <a:solidFill>
                  <a:schemeClr val="tx1"/>
                </a:solidFill>
                <a:latin typeface="方正粗雅宋简体" panose="02000000000000000000" pitchFamily="2" charset="-122"/>
                <a:ea typeface="方正粗雅宋简体" panose="02000000000000000000" pitchFamily="2" charset="-122"/>
                <a:cs typeface="+mj-cs"/>
              </a:defRPr>
            </a:lvl1pPr>
          </a:lstStyle>
          <a:p>
            <a:pPr algn="l"/>
            <a:endParaRPr lang="es-ES_tradnl" dirty="0"/>
          </a:p>
        </p:txBody>
      </p:sp>
      <p:sp>
        <p:nvSpPr>
          <p:cNvPr id="7" name="文本框 6"/>
          <p:cNvSpPr txBox="1"/>
          <p:nvPr/>
        </p:nvSpPr>
        <p:spPr>
          <a:xfrm>
            <a:off x="1315085" y="2110740"/>
            <a:ext cx="4949190" cy="3482340"/>
          </a:xfrm>
          <a:prstGeom prst="rect">
            <a:avLst/>
          </a:prstGeom>
          <a:noFill/>
        </p:spPr>
        <p:txBody>
          <a:bodyPr wrap="square" lIns="0" tIns="0" rIns="0" bIns="0" rtlCol="0" anchor="ctr">
            <a:normAutofit/>
          </a:bodyPr>
          <a:p>
            <a:pPr algn="l">
              <a:lnSpc>
                <a:spcPct val="125000"/>
              </a:lnSpc>
              <a:spcAft>
                <a:spcPts val="500"/>
              </a:spcAft>
            </a:pPr>
            <a:endParaRPr lang="zh-CN" altLang="en-US" dirty="0"/>
          </a:p>
        </p:txBody>
      </p:sp>
      <p:pic>
        <p:nvPicPr>
          <p:cNvPr id="5" name="图片 4" descr="在原有骨架生成代码中添加npy文件输出"/>
          <p:cNvPicPr>
            <a:picLocks noChangeAspect="1"/>
          </p:cNvPicPr>
          <p:nvPr/>
        </p:nvPicPr>
        <p:blipFill>
          <a:blip r:embed="rId1"/>
          <a:stretch>
            <a:fillRect/>
          </a:stretch>
        </p:blipFill>
        <p:spPr>
          <a:xfrm>
            <a:off x="1409700" y="1570355"/>
            <a:ext cx="8261350" cy="4790440"/>
          </a:xfrm>
          <a:prstGeom prst="rect">
            <a:avLst/>
          </a:prstGeom>
        </p:spPr>
      </p:pic>
      <p:sp>
        <p:nvSpPr>
          <p:cNvPr id="6" name="文本框 5"/>
          <p:cNvSpPr txBox="1"/>
          <p:nvPr/>
        </p:nvSpPr>
        <p:spPr>
          <a:xfrm>
            <a:off x="1409700" y="984250"/>
            <a:ext cx="8240395" cy="512445"/>
          </a:xfrm>
          <a:prstGeom prst="rect">
            <a:avLst/>
          </a:prstGeom>
          <a:noFill/>
        </p:spPr>
        <p:txBody>
          <a:bodyPr wrap="square" lIns="0" tIns="0" rIns="0" bIns="0" rtlCol="0" anchor="ctr">
            <a:normAutofit/>
          </a:bodyPr>
          <a:p>
            <a:pPr algn="l">
              <a:lnSpc>
                <a:spcPct val="125000"/>
              </a:lnSpc>
              <a:spcAft>
                <a:spcPts val="500"/>
              </a:spcAft>
            </a:pPr>
            <a:r>
              <a:rPr lang="zh-CN" altLang="en-US" dirty="0"/>
              <a:t>在原有骨架代码中添加</a:t>
            </a:r>
            <a:r>
              <a:rPr lang="en-US" altLang="zh-CN" dirty="0"/>
              <a:t>npy</a:t>
            </a:r>
            <a:r>
              <a:rPr lang="zh-CN" altLang="en-US" dirty="0"/>
              <a:t>输出：</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组合 4"/>
          <p:cNvGrpSpPr/>
          <p:nvPr/>
        </p:nvGrpSpPr>
        <p:grpSpPr>
          <a:xfrm>
            <a:off x="8206060" y="1780670"/>
            <a:ext cx="2494150" cy="3433991"/>
            <a:chOff x="8781300" y="2059359"/>
            <a:chExt cx="2494150" cy="3433991"/>
          </a:xfrm>
        </p:grpSpPr>
        <p:sp>
          <p:nvSpPr>
            <p:cNvPr id="11" name="išḻïdê"/>
            <p:cNvSpPr>
              <a:spLocks noChangeAspect="1"/>
            </p:cNvSpPr>
            <p:nvPr/>
          </p:nvSpPr>
          <p:spPr>
            <a:xfrm>
              <a:off x="8781300" y="2059359"/>
              <a:ext cx="2494150" cy="2494800"/>
            </a:xfrm>
            <a:prstGeom prst="ellipse">
              <a:avLst/>
            </a:prstGeom>
            <a:blipFill dpi="0" rotWithShape="1">
              <a:blip r:embed="rId1">
                <a:grayscl/>
              </a:blip>
              <a:srcRect/>
              <a:tile tx="12700" ty="63500" sx="60000" sy="60000" flip="none" algn="ctr"/>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p>
          </p:txBody>
        </p:sp>
        <p:sp>
          <p:nvSpPr>
            <p:cNvPr id="69" name="文本框 68"/>
            <p:cNvSpPr txBox="1"/>
            <p:nvPr/>
          </p:nvSpPr>
          <p:spPr>
            <a:xfrm>
              <a:off x="8967018" y="5144100"/>
              <a:ext cx="2122714" cy="349250"/>
            </a:xfrm>
            <a:prstGeom prst="rect">
              <a:avLst/>
            </a:prstGeom>
            <a:noFill/>
          </p:spPr>
          <p:txBody>
            <a:bodyPr wrap="square" rtlCol="0">
              <a:spAutoFit/>
            </a:bodyPr>
            <a:lstStyle/>
            <a:p>
              <a:pPr algn="ctr">
                <a:lnSpc>
                  <a:spcPct val="120000"/>
                </a:lnSpc>
                <a:spcAft>
                  <a:spcPts val="100"/>
                </a:spcAft>
              </a:pPr>
              <a:r>
                <a:rPr lang="zh-CN" altLang="en-US" sz="1400" b="1" dirty="0">
                  <a:solidFill>
                    <a:srgbClr val="797979"/>
                  </a:solidFill>
                </a:rPr>
                <a:t>软件工程</a:t>
              </a:r>
              <a:endParaRPr lang="zh-CN" altLang="en-US" sz="1400" b="1" dirty="0">
                <a:solidFill>
                  <a:srgbClr val="797979"/>
                </a:solidFill>
              </a:endParaRPr>
            </a:p>
          </p:txBody>
        </p:sp>
        <p:sp>
          <p:nvSpPr>
            <p:cNvPr id="70" name="矩形: 圆角 69"/>
            <p:cNvSpPr/>
            <p:nvPr/>
          </p:nvSpPr>
          <p:spPr>
            <a:xfrm>
              <a:off x="8802031" y="4758911"/>
              <a:ext cx="2452688" cy="39052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r>
                <a:rPr lang="zh-CN" altLang="en-US" b="1" dirty="0"/>
                <a:t>尹浩柏</a:t>
              </a:r>
              <a:r>
                <a:rPr lang="en-US" altLang="zh-CN" b="1" dirty="0"/>
                <a:t> / </a:t>
              </a:r>
              <a:r>
                <a:rPr lang="zh-CN" altLang="en-US" b="1" dirty="0"/>
                <a:t>项目成员</a:t>
              </a:r>
              <a:endParaRPr lang="zh-CN" altLang="en-US" b="1" dirty="0"/>
            </a:p>
          </p:txBody>
        </p:sp>
      </p:grpSp>
      <p:sp>
        <p:nvSpPr>
          <p:cNvPr id="6" name="标题 5"/>
          <p:cNvSpPr>
            <a:spLocks noGrp="1"/>
          </p:cNvSpPr>
          <p:nvPr>
            <p:ph type="title"/>
          </p:nvPr>
        </p:nvSpPr>
        <p:spPr/>
        <p:txBody>
          <a:bodyPr>
            <a:normAutofit fontScale="90000"/>
          </a:bodyPr>
          <a:lstStyle/>
          <a:p>
            <a:pPr>
              <a:lnSpc>
                <a:spcPct val="120000"/>
              </a:lnSpc>
              <a:spcAft>
                <a:spcPts val="100"/>
              </a:spcAft>
            </a:pPr>
            <a:r>
              <a:rPr lang="zh-CN" altLang="en-US" dirty="0">
                <a:latin typeface="+mj-ea"/>
              </a:rPr>
              <a:t>我们的研究团队</a:t>
            </a:r>
            <a:endParaRPr lang="zh-CN" altLang="en-US" dirty="0"/>
          </a:p>
        </p:txBody>
      </p:sp>
      <p:sp>
        <p:nvSpPr>
          <p:cNvPr id="8" name="文本占位符 7"/>
          <p:cNvSpPr>
            <a:spLocks noGrp="1"/>
          </p:cNvSpPr>
          <p:nvPr>
            <p:ph type="body" sz="quarter" idx="13"/>
          </p:nvPr>
        </p:nvSpPr>
        <p:spPr/>
        <p:txBody>
          <a:bodyPr/>
          <a:lstStyle/>
          <a:p>
            <a:r>
              <a:rPr lang="en-US" altLang="zh-CN" dirty="0"/>
              <a:t>Our Research Team</a:t>
            </a:r>
            <a:endParaRPr lang="zh-CN" altLang="en-US" dirty="0"/>
          </a:p>
        </p:txBody>
      </p:sp>
      <p:grpSp>
        <p:nvGrpSpPr>
          <p:cNvPr id="2" name="组合 1"/>
          <p:cNvGrpSpPr/>
          <p:nvPr/>
        </p:nvGrpSpPr>
        <p:grpSpPr>
          <a:xfrm>
            <a:off x="1491789" y="1780670"/>
            <a:ext cx="2494150" cy="3433991"/>
            <a:chOff x="918566" y="2059359"/>
            <a:chExt cx="2494150" cy="3433991"/>
          </a:xfrm>
        </p:grpSpPr>
        <p:sp>
          <p:nvSpPr>
            <p:cNvPr id="22" name="ïŝļíḑê"/>
            <p:cNvSpPr>
              <a:spLocks noChangeAspect="1"/>
            </p:cNvSpPr>
            <p:nvPr/>
          </p:nvSpPr>
          <p:spPr>
            <a:xfrm>
              <a:off x="918566" y="2059359"/>
              <a:ext cx="2494150" cy="2494800"/>
            </a:xfrm>
            <a:prstGeom prst="ellipse">
              <a:avLst/>
            </a:prstGeom>
            <a:blipFill dpi="0" rotWithShape="1">
              <a:blip r:embed="rId2"/>
              <a:srcRect/>
              <a:tile tx="0" ty="254000" sx="100000" sy="100000" flip="none" algn="ctr"/>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p>
          </p:txBody>
        </p:sp>
        <p:sp>
          <p:nvSpPr>
            <p:cNvPr id="63" name="文本框 62"/>
            <p:cNvSpPr txBox="1"/>
            <p:nvPr/>
          </p:nvSpPr>
          <p:spPr>
            <a:xfrm>
              <a:off x="1104284" y="5144100"/>
              <a:ext cx="2122714" cy="349250"/>
            </a:xfrm>
            <a:prstGeom prst="rect">
              <a:avLst/>
            </a:prstGeom>
            <a:noFill/>
          </p:spPr>
          <p:txBody>
            <a:bodyPr wrap="square" rtlCol="0">
              <a:spAutoFit/>
            </a:bodyPr>
            <a:lstStyle/>
            <a:p>
              <a:pPr algn="ctr">
                <a:lnSpc>
                  <a:spcPct val="120000"/>
                </a:lnSpc>
                <a:spcAft>
                  <a:spcPts val="100"/>
                </a:spcAft>
              </a:pPr>
              <a:r>
                <a:rPr lang="zh-CN" altLang="en-US" sz="1400" b="1" dirty="0">
                  <a:solidFill>
                    <a:srgbClr val="797979"/>
                  </a:solidFill>
                </a:rPr>
                <a:t>计算机科学与技术</a:t>
              </a:r>
              <a:endParaRPr lang="zh-CN" altLang="en-US" sz="1400" b="1" dirty="0">
                <a:solidFill>
                  <a:srgbClr val="797979"/>
                </a:solidFill>
              </a:endParaRPr>
            </a:p>
          </p:txBody>
        </p:sp>
        <p:sp>
          <p:nvSpPr>
            <p:cNvPr id="64" name="矩形: 圆角 63"/>
            <p:cNvSpPr/>
            <p:nvPr/>
          </p:nvSpPr>
          <p:spPr>
            <a:xfrm>
              <a:off x="939297" y="4758911"/>
              <a:ext cx="2452688" cy="39052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r>
                <a:rPr lang="zh-CN" altLang="en-US" b="1" dirty="0"/>
                <a:t>吴家驹</a:t>
              </a:r>
              <a:r>
                <a:rPr lang="en-US" altLang="zh-CN" b="1" dirty="0"/>
                <a:t> / </a:t>
              </a:r>
              <a:r>
                <a:rPr lang="zh-CN" altLang="en-US" b="1" dirty="0"/>
                <a:t>项目组长</a:t>
              </a:r>
              <a:endParaRPr lang="zh-CN" altLang="en-US" b="1" dirty="0"/>
            </a:p>
          </p:txBody>
        </p:sp>
      </p:grpSp>
      <p:grpSp>
        <p:nvGrpSpPr>
          <p:cNvPr id="3" name="组合 2"/>
          <p:cNvGrpSpPr/>
          <p:nvPr/>
        </p:nvGrpSpPr>
        <p:grpSpPr>
          <a:xfrm>
            <a:off x="4848925" y="1780670"/>
            <a:ext cx="2494150" cy="3433991"/>
            <a:chOff x="4849933" y="2059359"/>
            <a:chExt cx="2494150" cy="3433991"/>
          </a:xfrm>
        </p:grpSpPr>
        <p:cxnSp>
          <p:nvCxnSpPr>
            <p:cNvPr id="14" name="直接连接符 13"/>
            <p:cNvCxnSpPr/>
            <p:nvPr/>
          </p:nvCxnSpPr>
          <p:spPr>
            <a:xfrm>
              <a:off x="6097008" y="2059359"/>
              <a:ext cx="1" cy="224759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6" name="iŝḻîdê"/>
            <p:cNvSpPr>
              <a:spLocks noChangeAspect="1"/>
            </p:cNvSpPr>
            <p:nvPr/>
          </p:nvSpPr>
          <p:spPr>
            <a:xfrm>
              <a:off x="4849933" y="2059359"/>
              <a:ext cx="2494150" cy="2494800"/>
            </a:xfrm>
            <a:prstGeom prst="ellipse">
              <a:avLst/>
            </a:prstGeom>
            <a:blipFill dpi="0" rotWithShape="1">
              <a:blip r:embed="rId3"/>
              <a:srcRect/>
              <a:tile tx="0" ty="254000" sx="57000" sy="57000" flip="none" algn="ctr"/>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p>
          </p:txBody>
        </p:sp>
        <p:sp>
          <p:nvSpPr>
            <p:cNvPr id="66" name="文本框 65"/>
            <p:cNvSpPr txBox="1"/>
            <p:nvPr/>
          </p:nvSpPr>
          <p:spPr>
            <a:xfrm>
              <a:off x="5035651" y="5144100"/>
              <a:ext cx="2122714" cy="349250"/>
            </a:xfrm>
            <a:prstGeom prst="rect">
              <a:avLst/>
            </a:prstGeom>
            <a:noFill/>
          </p:spPr>
          <p:txBody>
            <a:bodyPr wrap="square" rtlCol="0">
              <a:spAutoFit/>
            </a:bodyPr>
            <a:lstStyle/>
            <a:p>
              <a:pPr algn="ctr">
                <a:lnSpc>
                  <a:spcPct val="120000"/>
                </a:lnSpc>
                <a:spcAft>
                  <a:spcPts val="100"/>
                </a:spcAft>
              </a:pPr>
              <a:r>
                <a:rPr lang="zh-CN" altLang="en-US" sz="1400" b="1" dirty="0">
                  <a:solidFill>
                    <a:srgbClr val="797979"/>
                  </a:solidFill>
                </a:rPr>
                <a:t>软件工程</a:t>
              </a:r>
              <a:endParaRPr lang="zh-CN" altLang="en-US" sz="1400" b="1" dirty="0">
                <a:solidFill>
                  <a:srgbClr val="797979"/>
                </a:solidFill>
              </a:endParaRPr>
            </a:p>
          </p:txBody>
        </p:sp>
        <p:sp>
          <p:nvSpPr>
            <p:cNvPr id="67" name="矩形: 圆角 66"/>
            <p:cNvSpPr/>
            <p:nvPr/>
          </p:nvSpPr>
          <p:spPr>
            <a:xfrm>
              <a:off x="4870664" y="4758911"/>
              <a:ext cx="2452688" cy="39052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r>
                <a:rPr lang="zh-CN" altLang="en-US" b="1" dirty="0"/>
                <a:t>黄可欣</a:t>
              </a:r>
              <a:r>
                <a:rPr lang="en-US" altLang="zh-CN" b="1" dirty="0"/>
                <a:t> / </a:t>
              </a:r>
              <a:r>
                <a:rPr lang="zh-CN" altLang="en-US" b="1" dirty="0"/>
                <a:t>项目成员</a:t>
              </a:r>
              <a:endParaRPr lang="zh-CN" altLang="en-US" b="1" dirty="0"/>
            </a:p>
          </p:txBody>
        </p:sp>
      </p:grpSp>
      <p:sp>
        <p:nvSpPr>
          <p:cNvPr id="10" name="灯片编号占位符 9"/>
          <p:cNvSpPr>
            <a:spLocks noGrp="1"/>
          </p:cNvSpPr>
          <p:nvPr>
            <p:ph type="sldNum" sz="quarter" idx="12"/>
          </p:nvPr>
        </p:nvSpPr>
        <p:spPr/>
        <p:txBody>
          <a:bodyPr/>
          <a:lstStyle/>
          <a:p>
            <a:fld id="{1AAC388E-FA9E-4A2C-95EA-1F6B3A07935A}" type="slidenum">
              <a:rPr lang="zh-CN" altLang="en-US" smtClean="0"/>
            </a:fld>
            <a:endParaRPr lang="zh-CN" altLang="en-US"/>
          </a:p>
        </p:txBody>
      </p:sp>
      <p:pic>
        <p:nvPicPr>
          <p:cNvPr id="4" name="图片 3"/>
          <p:cNvPicPr>
            <a:picLocks noChangeAspect="1"/>
          </p:cNvPicPr>
          <p:nvPr/>
        </p:nvPicPr>
        <p:blipFill>
          <a:blip r:embed="rId4"/>
          <a:srcRect t="6074" b="23892"/>
          <a:stretch>
            <a:fillRect/>
          </a:stretch>
        </p:blipFill>
        <p:spPr>
          <a:xfrm>
            <a:off x="8103235" y="1713865"/>
            <a:ext cx="2698750" cy="2628265"/>
          </a:xfrm>
          <a:prstGeom prst="ellipse">
            <a:avLst/>
          </a:prstGeom>
        </p:spPr>
      </p:pic>
      <p:pic>
        <p:nvPicPr>
          <p:cNvPr id="7" name="图片 6" descr="3ae646a34ab43dc16a44639109d6119"/>
          <p:cNvPicPr>
            <a:picLocks noChangeAspect="1"/>
          </p:cNvPicPr>
          <p:nvPr/>
        </p:nvPicPr>
        <p:blipFill>
          <a:blip r:embed="rId5"/>
          <a:srcRect t="4005" b="27164"/>
          <a:stretch>
            <a:fillRect/>
          </a:stretch>
        </p:blipFill>
        <p:spPr>
          <a:xfrm>
            <a:off x="1442720" y="1713230"/>
            <a:ext cx="2543175" cy="2626360"/>
          </a:xfrm>
          <a:prstGeom prst="ellipse">
            <a:avLst/>
          </a:prstGeom>
        </p:spPr>
      </p:pic>
      <p:pic>
        <p:nvPicPr>
          <p:cNvPr id="9" name="图片 8" descr="8f22f6e1e7d2d122ee0c2327fb3da11"/>
          <p:cNvPicPr>
            <a:picLocks noChangeAspect="1"/>
          </p:cNvPicPr>
          <p:nvPr/>
        </p:nvPicPr>
        <p:blipFill>
          <a:blip r:embed="rId6"/>
          <a:srcRect b="31250"/>
          <a:stretch>
            <a:fillRect/>
          </a:stretch>
        </p:blipFill>
        <p:spPr>
          <a:xfrm>
            <a:off x="4691380" y="1713865"/>
            <a:ext cx="2706370" cy="2671445"/>
          </a:xfrm>
          <a:prstGeom prst="ellipse">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28" name="标题 27"/>
          <p:cNvSpPr>
            <a:spLocks noGrp="1"/>
          </p:cNvSpPr>
          <p:nvPr>
            <p:ph type="title"/>
          </p:nvPr>
        </p:nvSpPr>
        <p:spPr/>
        <p:txBody>
          <a:bodyPr>
            <a:normAutofit fontScale="90000"/>
          </a:bodyPr>
          <a:lstStyle/>
          <a:p>
            <a:pPr>
              <a:lnSpc>
                <a:spcPct val="120000"/>
              </a:lnSpc>
              <a:spcAft>
                <a:spcPts val="100"/>
              </a:spcAft>
            </a:pPr>
            <a:r>
              <a:rPr lang="en-US" altLang="zh-CN" dirty="0">
                <a:sym typeface="+mn-ea"/>
              </a:rPr>
              <a:t>03 </a:t>
            </a:r>
            <a:r>
              <a:rPr lang="zh-CN" altLang="en-US" dirty="0">
                <a:sym typeface="+mn-ea"/>
              </a:rPr>
              <a:t>代码细节</a:t>
            </a:r>
            <a:endParaRPr lang="zh-CN" altLang="en-US" dirty="0"/>
          </a:p>
        </p:txBody>
      </p:sp>
      <p:sp>
        <p:nvSpPr>
          <p:cNvPr id="2" name="文本占位符 1"/>
          <p:cNvSpPr>
            <a:spLocks noGrp="1"/>
          </p:cNvSpPr>
          <p:nvPr>
            <p:ph type="body" sz="quarter" idx="13"/>
          </p:nvPr>
        </p:nvSpPr>
        <p:spPr>
          <a:prstGeom prst="rect">
            <a:avLst/>
          </a:prstGeom>
        </p:spPr>
        <p:txBody>
          <a:bodyPr/>
          <a:lstStyle/>
          <a:p>
            <a:r>
              <a:rPr lang="en-US" altLang="zh-CN" dirty="0"/>
              <a:t> </a:t>
            </a:r>
            <a:endParaRPr lang="en-US" altLang="zh-CN" dirty="0"/>
          </a:p>
        </p:txBody>
      </p:sp>
      <p:sp>
        <p:nvSpPr>
          <p:cNvPr id="15" name="Título 1"/>
          <p:cNvSpPr txBox="1"/>
          <p:nvPr/>
        </p:nvSpPr>
        <p:spPr>
          <a:xfrm>
            <a:off x="1315138" y="1032679"/>
            <a:ext cx="4362796" cy="1622388"/>
          </a:xfrm>
          <a:prstGeom prst="rect">
            <a:avLst/>
          </a:prstGeom>
        </p:spPr>
        <p:txBody>
          <a:bodyPr lIns="0" rIns="0" anchor="ctr">
            <a:normAutofit/>
          </a:bodyPr>
          <a:lstStyle>
            <a:lvl1pPr algn="ctr" defTabSz="914400" rtl="0" eaLnBrk="1" latinLnBrk="0" hangingPunct="1">
              <a:lnSpc>
                <a:spcPct val="90000"/>
              </a:lnSpc>
              <a:spcBef>
                <a:spcPct val="0"/>
              </a:spcBef>
              <a:buNone/>
              <a:defRPr sz="3200" b="1" kern="1200">
                <a:solidFill>
                  <a:schemeClr val="tx1"/>
                </a:solidFill>
                <a:latin typeface="方正粗雅宋简体" panose="02000000000000000000" pitchFamily="2" charset="-122"/>
                <a:ea typeface="方正粗雅宋简体" panose="02000000000000000000" pitchFamily="2" charset="-122"/>
                <a:cs typeface="+mj-cs"/>
              </a:defRPr>
            </a:lvl1pPr>
          </a:lstStyle>
          <a:p>
            <a:pPr algn="l"/>
            <a:endParaRPr lang="es-ES_tradnl" dirty="0"/>
          </a:p>
        </p:txBody>
      </p:sp>
      <p:sp>
        <p:nvSpPr>
          <p:cNvPr id="7" name="文本框 6"/>
          <p:cNvSpPr txBox="1"/>
          <p:nvPr/>
        </p:nvSpPr>
        <p:spPr>
          <a:xfrm>
            <a:off x="1315085" y="2110740"/>
            <a:ext cx="4949190" cy="3482340"/>
          </a:xfrm>
          <a:prstGeom prst="rect">
            <a:avLst/>
          </a:prstGeom>
          <a:noFill/>
        </p:spPr>
        <p:txBody>
          <a:bodyPr wrap="square" lIns="0" tIns="0" rIns="0" bIns="0" rtlCol="0" anchor="ctr">
            <a:normAutofit/>
          </a:bodyPr>
          <a:p>
            <a:pPr algn="l">
              <a:lnSpc>
                <a:spcPct val="125000"/>
              </a:lnSpc>
              <a:spcAft>
                <a:spcPts val="500"/>
              </a:spcAft>
            </a:pPr>
            <a:endParaRPr lang="zh-CN" altLang="en-US" dirty="0"/>
          </a:p>
        </p:txBody>
      </p:sp>
      <p:sp>
        <p:nvSpPr>
          <p:cNvPr id="6" name="文本框 5"/>
          <p:cNvSpPr txBox="1"/>
          <p:nvPr/>
        </p:nvSpPr>
        <p:spPr>
          <a:xfrm>
            <a:off x="1409700" y="984250"/>
            <a:ext cx="8240395" cy="512445"/>
          </a:xfrm>
          <a:prstGeom prst="rect">
            <a:avLst/>
          </a:prstGeom>
          <a:noFill/>
        </p:spPr>
        <p:txBody>
          <a:bodyPr wrap="square" lIns="0" tIns="0" rIns="0" bIns="0" rtlCol="0" anchor="ctr">
            <a:normAutofit/>
          </a:bodyPr>
          <a:p>
            <a:pPr algn="l">
              <a:lnSpc>
                <a:spcPct val="125000"/>
              </a:lnSpc>
              <a:spcAft>
                <a:spcPts val="500"/>
              </a:spcAft>
            </a:pPr>
            <a:r>
              <a:rPr lang="zh-CN" dirty="0"/>
              <a:t>根据</a:t>
            </a:r>
            <a:r>
              <a:rPr lang="en-US" altLang="zh-CN" dirty="0"/>
              <a:t>npy</a:t>
            </a:r>
            <a:r>
              <a:rPr lang="zh-CN" altLang="en-US" dirty="0"/>
              <a:t>文件生成骨架图片：</a:t>
            </a:r>
            <a:endParaRPr lang="zh-CN" altLang="en-US" dirty="0"/>
          </a:p>
        </p:txBody>
      </p:sp>
      <p:pic>
        <p:nvPicPr>
          <p:cNvPr id="3" name="图片 2" descr="根据npy文件生成骨架图片的make_skeleton"/>
          <p:cNvPicPr>
            <a:picLocks noChangeAspect="1"/>
          </p:cNvPicPr>
          <p:nvPr/>
        </p:nvPicPr>
        <p:blipFill>
          <a:blip r:embed="rId1"/>
          <a:stretch>
            <a:fillRect/>
          </a:stretch>
        </p:blipFill>
        <p:spPr>
          <a:xfrm>
            <a:off x="1409700" y="1589405"/>
            <a:ext cx="6353810" cy="46520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28" name="标题 27"/>
          <p:cNvSpPr>
            <a:spLocks noGrp="1"/>
          </p:cNvSpPr>
          <p:nvPr>
            <p:ph type="title"/>
          </p:nvPr>
        </p:nvSpPr>
        <p:spPr/>
        <p:txBody>
          <a:bodyPr>
            <a:normAutofit fontScale="90000"/>
          </a:bodyPr>
          <a:lstStyle/>
          <a:p>
            <a:pPr>
              <a:lnSpc>
                <a:spcPct val="120000"/>
              </a:lnSpc>
              <a:spcAft>
                <a:spcPts val="100"/>
              </a:spcAft>
            </a:pPr>
            <a:r>
              <a:rPr lang="en-US" altLang="zh-CN" dirty="0">
                <a:sym typeface="+mn-ea"/>
              </a:rPr>
              <a:t>03 </a:t>
            </a:r>
            <a:r>
              <a:rPr lang="zh-CN" altLang="en-US" dirty="0">
                <a:sym typeface="+mn-ea"/>
              </a:rPr>
              <a:t>代码细节</a:t>
            </a:r>
            <a:endParaRPr lang="zh-CN" altLang="en-US" dirty="0"/>
          </a:p>
        </p:txBody>
      </p:sp>
      <p:sp>
        <p:nvSpPr>
          <p:cNvPr id="2" name="文本占位符 1"/>
          <p:cNvSpPr>
            <a:spLocks noGrp="1"/>
          </p:cNvSpPr>
          <p:nvPr>
            <p:ph type="body" sz="quarter" idx="13"/>
          </p:nvPr>
        </p:nvSpPr>
        <p:spPr>
          <a:prstGeom prst="rect">
            <a:avLst/>
          </a:prstGeom>
        </p:spPr>
        <p:txBody>
          <a:bodyPr/>
          <a:lstStyle/>
          <a:p>
            <a:r>
              <a:rPr lang="en-US" altLang="zh-CN" dirty="0"/>
              <a:t> </a:t>
            </a:r>
            <a:endParaRPr lang="en-US" altLang="zh-CN" dirty="0"/>
          </a:p>
        </p:txBody>
      </p:sp>
      <p:sp>
        <p:nvSpPr>
          <p:cNvPr id="15" name="Título 1"/>
          <p:cNvSpPr txBox="1"/>
          <p:nvPr/>
        </p:nvSpPr>
        <p:spPr>
          <a:xfrm>
            <a:off x="1315138" y="1032679"/>
            <a:ext cx="4362796" cy="1622388"/>
          </a:xfrm>
          <a:prstGeom prst="rect">
            <a:avLst/>
          </a:prstGeom>
        </p:spPr>
        <p:txBody>
          <a:bodyPr lIns="0" rIns="0" anchor="ctr">
            <a:normAutofit/>
          </a:bodyPr>
          <a:lstStyle>
            <a:lvl1pPr algn="ctr" defTabSz="914400" rtl="0" eaLnBrk="1" latinLnBrk="0" hangingPunct="1">
              <a:lnSpc>
                <a:spcPct val="90000"/>
              </a:lnSpc>
              <a:spcBef>
                <a:spcPct val="0"/>
              </a:spcBef>
              <a:buNone/>
              <a:defRPr sz="3200" b="1" kern="1200">
                <a:solidFill>
                  <a:schemeClr val="tx1"/>
                </a:solidFill>
                <a:latin typeface="方正粗雅宋简体" panose="02000000000000000000" pitchFamily="2" charset="-122"/>
                <a:ea typeface="方正粗雅宋简体" panose="02000000000000000000" pitchFamily="2" charset="-122"/>
                <a:cs typeface="+mj-cs"/>
              </a:defRPr>
            </a:lvl1pPr>
          </a:lstStyle>
          <a:p>
            <a:pPr algn="l"/>
            <a:endParaRPr lang="es-ES_tradnl" dirty="0"/>
          </a:p>
        </p:txBody>
      </p:sp>
      <p:sp>
        <p:nvSpPr>
          <p:cNvPr id="7" name="文本框 6"/>
          <p:cNvSpPr txBox="1"/>
          <p:nvPr/>
        </p:nvSpPr>
        <p:spPr>
          <a:xfrm>
            <a:off x="1315085" y="2110740"/>
            <a:ext cx="4949190" cy="3482340"/>
          </a:xfrm>
          <a:prstGeom prst="rect">
            <a:avLst/>
          </a:prstGeom>
          <a:noFill/>
        </p:spPr>
        <p:txBody>
          <a:bodyPr wrap="square" lIns="0" tIns="0" rIns="0" bIns="0" rtlCol="0" anchor="ctr">
            <a:normAutofit/>
          </a:bodyPr>
          <a:p>
            <a:pPr algn="l">
              <a:lnSpc>
                <a:spcPct val="125000"/>
              </a:lnSpc>
              <a:spcAft>
                <a:spcPts val="500"/>
              </a:spcAft>
            </a:pPr>
            <a:endParaRPr lang="zh-CN" altLang="en-US" dirty="0"/>
          </a:p>
        </p:txBody>
      </p:sp>
      <p:sp>
        <p:nvSpPr>
          <p:cNvPr id="6" name="文本框 5"/>
          <p:cNvSpPr txBox="1"/>
          <p:nvPr/>
        </p:nvSpPr>
        <p:spPr>
          <a:xfrm>
            <a:off x="1409700" y="984250"/>
            <a:ext cx="8240395" cy="512445"/>
          </a:xfrm>
          <a:prstGeom prst="rect">
            <a:avLst/>
          </a:prstGeom>
          <a:noFill/>
        </p:spPr>
        <p:txBody>
          <a:bodyPr wrap="square" lIns="0" tIns="0" rIns="0" bIns="0" rtlCol="0" anchor="ctr">
            <a:normAutofit/>
          </a:bodyPr>
          <a:p>
            <a:pPr algn="l">
              <a:lnSpc>
                <a:spcPct val="125000"/>
              </a:lnSpc>
              <a:spcAft>
                <a:spcPts val="500"/>
              </a:spcAft>
            </a:pPr>
            <a:r>
              <a:rPr lang="zh-CN" dirty="0"/>
              <a:t>生成中间帧：</a:t>
            </a:r>
            <a:endParaRPr lang="zh-CN" dirty="0"/>
          </a:p>
        </p:txBody>
      </p:sp>
      <p:pic>
        <p:nvPicPr>
          <p:cNvPr id="5" name="图片 4" descr="生中间帧的connect_npy文件"/>
          <p:cNvPicPr>
            <a:picLocks noChangeAspect="1"/>
          </p:cNvPicPr>
          <p:nvPr/>
        </p:nvPicPr>
        <p:blipFill>
          <a:blip r:embed="rId1"/>
          <a:stretch>
            <a:fillRect/>
          </a:stretch>
        </p:blipFill>
        <p:spPr>
          <a:xfrm>
            <a:off x="1409700" y="1429385"/>
            <a:ext cx="6256020" cy="46380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7027667" y="537616"/>
            <a:ext cx="6961907" cy="7021575"/>
            <a:chOff x="4038600" y="2259880"/>
            <a:chExt cx="2647060" cy="2669747"/>
          </a:xfrm>
          <a:solidFill>
            <a:srgbClr val="A6A6A6">
              <a:alpha val="20000"/>
            </a:srgbClr>
          </a:solidFill>
        </p:grpSpPr>
        <p:sp>
          <p:nvSpPr>
            <p:cNvPr id="7" name="Freeform 105"/>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 name="Freeform 106"/>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 name="Freeform 107"/>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 name="Freeform 108"/>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 name="Freeform 109"/>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 name="Freeform 110"/>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 name="Freeform 111"/>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 name="Freeform 112"/>
            <p:cNvSpPr/>
            <p:nvPr userDrawn="1"/>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5" name="Freeform 113"/>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6" name="Freeform 114"/>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7" name="Freeform 115"/>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8" name="Freeform 116"/>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9" name="Freeform 117"/>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0" name="Freeform 118"/>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1" name="Freeform 119"/>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2" name="Freeform 120"/>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3" name="Freeform 121"/>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4" name="Freeform 122"/>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5" name="Freeform 123"/>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6" name="Freeform 124"/>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7" name="Freeform 125"/>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8" name="Freeform 126"/>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9" name="Freeform 127"/>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0" name="Freeform 128"/>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1" name="Freeform 129"/>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2" name="Freeform 130"/>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3" name="Freeform 131"/>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4" name="Freeform 132"/>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5" name="Freeform 133"/>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6" name="Freeform 134"/>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7" name="Freeform 135"/>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8" name="Freeform 136"/>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9" name="Freeform 137"/>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0" name="Freeform 138"/>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1" name="Freeform 139"/>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2" name="Freeform 140"/>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3" name="Freeform 141"/>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grpSp>
      <p:pic>
        <p:nvPicPr>
          <p:cNvPr id="185" name="图片 184"/>
          <p:cNvPicPr>
            <a:picLocks noChangeAspect="1"/>
          </p:cNvPicPr>
          <p:nvPr/>
        </p:nvPicPr>
        <p:blipFill>
          <a:blip r:embed="rId1">
            <a:alphaModFix amt="5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96000" y="2522539"/>
            <a:ext cx="5807191" cy="3892201"/>
          </a:xfrm>
          <a:prstGeom prst="rect">
            <a:avLst/>
          </a:prstGeom>
        </p:spPr>
      </p:pic>
      <p:sp>
        <p:nvSpPr>
          <p:cNvPr id="2" name="文本占位符 1"/>
          <p:cNvSpPr>
            <a:spLocks noGrp="1"/>
          </p:cNvSpPr>
          <p:nvPr>
            <p:ph type="body" sz="quarter" idx="11"/>
          </p:nvPr>
        </p:nvSpPr>
        <p:spPr/>
        <p:txBody>
          <a:bodyPr/>
          <a:lstStyle/>
          <a:p>
            <a:r>
              <a:rPr lang="zh-CN" altLang="en-US" dirty="0"/>
              <a:t>项目创新点</a:t>
            </a:r>
            <a:endParaRPr lang="zh-CN" altLang="en-US" dirty="0"/>
          </a:p>
        </p:txBody>
      </p:sp>
      <p:sp>
        <p:nvSpPr>
          <p:cNvPr id="3" name="文本占位符 2"/>
          <p:cNvSpPr>
            <a:spLocks noGrp="1"/>
          </p:cNvSpPr>
          <p:nvPr>
            <p:ph type="body" sz="quarter" idx="14"/>
          </p:nvPr>
        </p:nvSpPr>
        <p:spPr/>
        <p:txBody>
          <a:bodyPr/>
          <a:lstStyle/>
          <a:p>
            <a:r>
              <a:rPr lang="zh-CN" altLang="en-US"/>
              <a:t>答辩人：吴家驹</a:t>
            </a:r>
            <a:endParaRPr lang="zh-CN" altLang="en-US"/>
          </a:p>
        </p:txBody>
      </p:sp>
      <p:sp>
        <p:nvSpPr>
          <p:cNvPr id="4" name="文本占位符 3"/>
          <p:cNvSpPr>
            <a:spLocks noGrp="1"/>
          </p:cNvSpPr>
          <p:nvPr>
            <p:ph type="body" sz="quarter" idx="15"/>
          </p:nvPr>
        </p:nvSpPr>
        <p:spPr/>
        <p:txBody>
          <a:bodyPr/>
          <a:lstStyle/>
          <a:p>
            <a:r>
              <a:rPr lang="en-US" altLang="zh-CN" dirty="0"/>
              <a:t>04</a:t>
            </a:r>
            <a:endParaRPr lang="zh-CN" altLang="en-US" dirty="0"/>
          </a:p>
        </p:txBody>
      </p:sp>
      <p:sp>
        <p:nvSpPr>
          <p:cNvPr id="49" name="文本占位符 48"/>
          <p:cNvSpPr>
            <a:spLocks noGrp="1"/>
          </p:cNvSpPr>
          <p:nvPr>
            <p:ph type="body" sz="quarter" idx="16"/>
          </p:nvPr>
        </p:nvSpPr>
        <p:spPr/>
        <p:txBody>
          <a:bodyPr/>
          <a:lstStyle/>
          <a:p>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梯形 6"/>
          <p:cNvSpPr/>
          <p:nvPr/>
        </p:nvSpPr>
        <p:spPr>
          <a:xfrm flipV="1">
            <a:off x="6704386" y="1639640"/>
            <a:ext cx="4569362" cy="4129335"/>
          </a:xfrm>
          <a:custGeom>
            <a:avLst/>
            <a:gdLst>
              <a:gd name="connsiteX0" fmla="*/ 0 w 3845406"/>
              <a:gd name="connsiteY0" fmla="*/ 1519653 h 1519653"/>
              <a:gd name="connsiteX1" fmla="*/ 317927 w 3845406"/>
              <a:gd name="connsiteY1" fmla="*/ 0 h 1519653"/>
              <a:gd name="connsiteX2" fmla="*/ 3527479 w 3845406"/>
              <a:gd name="connsiteY2" fmla="*/ 0 h 1519653"/>
              <a:gd name="connsiteX3" fmla="*/ 3845406 w 3845406"/>
              <a:gd name="connsiteY3" fmla="*/ 1519653 h 1519653"/>
              <a:gd name="connsiteX4" fmla="*/ 0 w 3845406"/>
              <a:gd name="connsiteY4" fmla="*/ 1519653 h 1519653"/>
              <a:gd name="connsiteX0-1" fmla="*/ 0 w 3845406"/>
              <a:gd name="connsiteY0-2" fmla="*/ 1519653 h 1519653"/>
              <a:gd name="connsiteX1-3" fmla="*/ 317927 w 3845406"/>
              <a:gd name="connsiteY1-4" fmla="*/ 0 h 1519653"/>
              <a:gd name="connsiteX2-5" fmla="*/ 3752205 w 3845406"/>
              <a:gd name="connsiteY2-6" fmla="*/ 263471 h 1519653"/>
              <a:gd name="connsiteX3-7" fmla="*/ 3845406 w 3845406"/>
              <a:gd name="connsiteY3-8" fmla="*/ 1519653 h 1519653"/>
              <a:gd name="connsiteX4-9" fmla="*/ 0 w 3845406"/>
              <a:gd name="connsiteY4-10" fmla="*/ 1519653 h 1519653"/>
              <a:gd name="connsiteX0-11" fmla="*/ 0 w 3891901"/>
              <a:gd name="connsiteY0-12" fmla="*/ 1783124 h 1783124"/>
              <a:gd name="connsiteX1-13" fmla="*/ 364422 w 3891901"/>
              <a:gd name="connsiteY1-14" fmla="*/ 0 h 1783124"/>
              <a:gd name="connsiteX2-15" fmla="*/ 3798700 w 3891901"/>
              <a:gd name="connsiteY2-16" fmla="*/ 263471 h 1783124"/>
              <a:gd name="connsiteX3-17" fmla="*/ 3891901 w 3891901"/>
              <a:gd name="connsiteY3-18" fmla="*/ 1519653 h 1783124"/>
              <a:gd name="connsiteX4-19" fmla="*/ 0 w 3891901"/>
              <a:gd name="connsiteY4-20" fmla="*/ 1783124 h 1783124"/>
              <a:gd name="connsiteX0-21" fmla="*/ 0 w 3891901"/>
              <a:gd name="connsiteY0-22" fmla="*/ 1829619 h 1829619"/>
              <a:gd name="connsiteX1-23" fmla="*/ 364422 w 3891901"/>
              <a:gd name="connsiteY1-24" fmla="*/ 0 h 1829619"/>
              <a:gd name="connsiteX2-25" fmla="*/ 3798700 w 3891901"/>
              <a:gd name="connsiteY2-26" fmla="*/ 309966 h 1829619"/>
              <a:gd name="connsiteX3-27" fmla="*/ 3891901 w 3891901"/>
              <a:gd name="connsiteY3-28" fmla="*/ 1566148 h 1829619"/>
              <a:gd name="connsiteX4-29" fmla="*/ 0 w 3891901"/>
              <a:gd name="connsiteY4-30" fmla="*/ 1829619 h 1829619"/>
              <a:gd name="connsiteX0-31" fmla="*/ 0 w 3827144"/>
              <a:gd name="connsiteY0-32" fmla="*/ 1657824 h 1657824"/>
              <a:gd name="connsiteX1-33" fmla="*/ 299665 w 3827144"/>
              <a:gd name="connsiteY1-34" fmla="*/ 0 h 1657824"/>
              <a:gd name="connsiteX2-35" fmla="*/ 3733943 w 3827144"/>
              <a:gd name="connsiteY2-36" fmla="*/ 309966 h 1657824"/>
              <a:gd name="connsiteX3-37" fmla="*/ 3827144 w 3827144"/>
              <a:gd name="connsiteY3-38" fmla="*/ 1566148 h 1657824"/>
              <a:gd name="connsiteX4-39" fmla="*/ 0 w 3827144"/>
              <a:gd name="connsiteY4-40" fmla="*/ 1657824 h 1657824"/>
              <a:gd name="connsiteX0-41" fmla="*/ 0 w 3827144"/>
              <a:gd name="connsiteY0-42" fmla="*/ 1423037 h 1423037"/>
              <a:gd name="connsiteX1-43" fmla="*/ 196054 w 3827144"/>
              <a:gd name="connsiteY1-44" fmla="*/ 0 h 1423037"/>
              <a:gd name="connsiteX2-45" fmla="*/ 3733943 w 3827144"/>
              <a:gd name="connsiteY2-46" fmla="*/ 75179 h 1423037"/>
              <a:gd name="connsiteX3-47" fmla="*/ 3827144 w 3827144"/>
              <a:gd name="connsiteY3-48" fmla="*/ 1331361 h 1423037"/>
              <a:gd name="connsiteX4-49" fmla="*/ 0 w 3827144"/>
              <a:gd name="connsiteY4-50" fmla="*/ 1423037 h 1423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27144" h="1423037">
                <a:moveTo>
                  <a:pt x="0" y="1423037"/>
                </a:moveTo>
                <a:lnTo>
                  <a:pt x="196054" y="0"/>
                </a:lnTo>
                <a:lnTo>
                  <a:pt x="3733943" y="75179"/>
                </a:lnTo>
                <a:lnTo>
                  <a:pt x="3827144" y="1331361"/>
                </a:lnTo>
                <a:lnTo>
                  <a:pt x="0" y="1423037"/>
                </a:lnTo>
                <a:close/>
              </a:path>
            </a:pathLst>
          </a:custGeom>
          <a:solidFill>
            <a:srgbClr val="003F88">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梯形 6"/>
          <p:cNvSpPr/>
          <p:nvPr/>
        </p:nvSpPr>
        <p:spPr>
          <a:xfrm flipH="1" flipV="1">
            <a:off x="1304104" y="1639640"/>
            <a:ext cx="4569362" cy="4129335"/>
          </a:xfrm>
          <a:custGeom>
            <a:avLst/>
            <a:gdLst>
              <a:gd name="connsiteX0" fmla="*/ 0 w 3845406"/>
              <a:gd name="connsiteY0" fmla="*/ 1519653 h 1519653"/>
              <a:gd name="connsiteX1" fmla="*/ 317927 w 3845406"/>
              <a:gd name="connsiteY1" fmla="*/ 0 h 1519653"/>
              <a:gd name="connsiteX2" fmla="*/ 3527479 w 3845406"/>
              <a:gd name="connsiteY2" fmla="*/ 0 h 1519653"/>
              <a:gd name="connsiteX3" fmla="*/ 3845406 w 3845406"/>
              <a:gd name="connsiteY3" fmla="*/ 1519653 h 1519653"/>
              <a:gd name="connsiteX4" fmla="*/ 0 w 3845406"/>
              <a:gd name="connsiteY4" fmla="*/ 1519653 h 1519653"/>
              <a:gd name="connsiteX0-1" fmla="*/ 0 w 3845406"/>
              <a:gd name="connsiteY0-2" fmla="*/ 1519653 h 1519653"/>
              <a:gd name="connsiteX1-3" fmla="*/ 317927 w 3845406"/>
              <a:gd name="connsiteY1-4" fmla="*/ 0 h 1519653"/>
              <a:gd name="connsiteX2-5" fmla="*/ 3752205 w 3845406"/>
              <a:gd name="connsiteY2-6" fmla="*/ 263471 h 1519653"/>
              <a:gd name="connsiteX3-7" fmla="*/ 3845406 w 3845406"/>
              <a:gd name="connsiteY3-8" fmla="*/ 1519653 h 1519653"/>
              <a:gd name="connsiteX4-9" fmla="*/ 0 w 3845406"/>
              <a:gd name="connsiteY4-10" fmla="*/ 1519653 h 1519653"/>
              <a:gd name="connsiteX0-11" fmla="*/ 0 w 3891901"/>
              <a:gd name="connsiteY0-12" fmla="*/ 1783124 h 1783124"/>
              <a:gd name="connsiteX1-13" fmla="*/ 364422 w 3891901"/>
              <a:gd name="connsiteY1-14" fmla="*/ 0 h 1783124"/>
              <a:gd name="connsiteX2-15" fmla="*/ 3798700 w 3891901"/>
              <a:gd name="connsiteY2-16" fmla="*/ 263471 h 1783124"/>
              <a:gd name="connsiteX3-17" fmla="*/ 3891901 w 3891901"/>
              <a:gd name="connsiteY3-18" fmla="*/ 1519653 h 1783124"/>
              <a:gd name="connsiteX4-19" fmla="*/ 0 w 3891901"/>
              <a:gd name="connsiteY4-20" fmla="*/ 1783124 h 1783124"/>
              <a:gd name="connsiteX0-21" fmla="*/ 0 w 3891901"/>
              <a:gd name="connsiteY0-22" fmla="*/ 1829619 h 1829619"/>
              <a:gd name="connsiteX1-23" fmla="*/ 364422 w 3891901"/>
              <a:gd name="connsiteY1-24" fmla="*/ 0 h 1829619"/>
              <a:gd name="connsiteX2-25" fmla="*/ 3798700 w 3891901"/>
              <a:gd name="connsiteY2-26" fmla="*/ 309966 h 1829619"/>
              <a:gd name="connsiteX3-27" fmla="*/ 3891901 w 3891901"/>
              <a:gd name="connsiteY3-28" fmla="*/ 1566148 h 1829619"/>
              <a:gd name="connsiteX4-29" fmla="*/ 0 w 3891901"/>
              <a:gd name="connsiteY4-30" fmla="*/ 1829619 h 1829619"/>
              <a:gd name="connsiteX0-31" fmla="*/ 0 w 3827144"/>
              <a:gd name="connsiteY0-32" fmla="*/ 1657824 h 1657824"/>
              <a:gd name="connsiteX1-33" fmla="*/ 299665 w 3827144"/>
              <a:gd name="connsiteY1-34" fmla="*/ 0 h 1657824"/>
              <a:gd name="connsiteX2-35" fmla="*/ 3733943 w 3827144"/>
              <a:gd name="connsiteY2-36" fmla="*/ 309966 h 1657824"/>
              <a:gd name="connsiteX3-37" fmla="*/ 3827144 w 3827144"/>
              <a:gd name="connsiteY3-38" fmla="*/ 1566148 h 1657824"/>
              <a:gd name="connsiteX4-39" fmla="*/ 0 w 3827144"/>
              <a:gd name="connsiteY4-40" fmla="*/ 1657824 h 1657824"/>
              <a:gd name="connsiteX0-41" fmla="*/ 0 w 3827144"/>
              <a:gd name="connsiteY0-42" fmla="*/ 1423037 h 1423037"/>
              <a:gd name="connsiteX1-43" fmla="*/ 196054 w 3827144"/>
              <a:gd name="connsiteY1-44" fmla="*/ 0 h 1423037"/>
              <a:gd name="connsiteX2-45" fmla="*/ 3733943 w 3827144"/>
              <a:gd name="connsiteY2-46" fmla="*/ 75179 h 1423037"/>
              <a:gd name="connsiteX3-47" fmla="*/ 3827144 w 3827144"/>
              <a:gd name="connsiteY3-48" fmla="*/ 1331361 h 1423037"/>
              <a:gd name="connsiteX4-49" fmla="*/ 0 w 3827144"/>
              <a:gd name="connsiteY4-50" fmla="*/ 1423037 h 1423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27144" h="1423037">
                <a:moveTo>
                  <a:pt x="0" y="1423037"/>
                </a:moveTo>
                <a:lnTo>
                  <a:pt x="196054" y="0"/>
                </a:lnTo>
                <a:lnTo>
                  <a:pt x="3733943" y="75179"/>
                </a:lnTo>
                <a:lnTo>
                  <a:pt x="3827144" y="1331361"/>
                </a:lnTo>
                <a:lnTo>
                  <a:pt x="0" y="1423037"/>
                </a:lnTo>
                <a:close/>
              </a:path>
            </a:pathLst>
          </a:custGeom>
          <a:solidFill>
            <a:srgbClr val="003F88">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2" name="标题 1"/>
          <p:cNvSpPr>
            <a:spLocks noGrp="1"/>
          </p:cNvSpPr>
          <p:nvPr>
            <p:ph type="title"/>
          </p:nvPr>
        </p:nvSpPr>
        <p:spPr/>
        <p:txBody>
          <a:bodyPr>
            <a:normAutofit fontScale="90000"/>
          </a:bodyPr>
          <a:lstStyle/>
          <a:p>
            <a:pPr>
              <a:lnSpc>
                <a:spcPct val="120000"/>
              </a:lnSpc>
              <a:spcAft>
                <a:spcPts val="100"/>
              </a:spcAft>
            </a:pPr>
            <a:r>
              <a:rPr lang="en-US" dirty="0"/>
              <a:t>04 </a:t>
            </a:r>
            <a:r>
              <a:rPr lang="zh-CN" altLang="en-US" dirty="0"/>
              <a:t>项目创新点</a:t>
            </a:r>
            <a:endParaRPr lang="zh-CN" altLang="en-US" dirty="0"/>
          </a:p>
        </p:txBody>
      </p:sp>
      <p:sp>
        <p:nvSpPr>
          <p:cNvPr id="3" name="文本占位符 2"/>
          <p:cNvSpPr>
            <a:spLocks noGrp="1"/>
          </p:cNvSpPr>
          <p:nvPr>
            <p:ph type="body" sz="quarter" idx="13"/>
          </p:nvPr>
        </p:nvSpPr>
        <p:spPr/>
        <p:txBody>
          <a:bodyPr/>
          <a:lstStyle/>
          <a:p>
            <a:endParaRPr lang="zh-CN" altLang="en-US" dirty="0"/>
          </a:p>
        </p:txBody>
      </p:sp>
      <p:grpSp>
        <p:nvGrpSpPr>
          <p:cNvPr id="12" name="组合 11"/>
          <p:cNvGrpSpPr/>
          <p:nvPr/>
        </p:nvGrpSpPr>
        <p:grpSpPr>
          <a:xfrm>
            <a:off x="2140523" y="1490448"/>
            <a:ext cx="2896524" cy="694518"/>
            <a:chOff x="2080078" y="1301607"/>
            <a:chExt cx="2896524" cy="694518"/>
          </a:xfrm>
        </p:grpSpPr>
        <p:grpSp>
          <p:nvGrpSpPr>
            <p:cNvPr id="11" name="组合 10"/>
            <p:cNvGrpSpPr/>
            <p:nvPr/>
          </p:nvGrpSpPr>
          <p:grpSpPr>
            <a:xfrm>
              <a:off x="2080078" y="1301607"/>
              <a:ext cx="2896524" cy="694518"/>
              <a:chOff x="1162373" y="1563389"/>
              <a:chExt cx="4703732" cy="4951709"/>
            </a:xfrm>
          </p:grpSpPr>
          <p:sp>
            <p:nvSpPr>
              <p:cNvPr id="17" name="梯形 6"/>
              <p:cNvSpPr/>
              <p:nvPr/>
            </p:nvSpPr>
            <p:spPr>
              <a:xfrm flipV="1">
                <a:off x="1162373" y="1563389"/>
                <a:ext cx="4657241" cy="4951709"/>
              </a:xfrm>
              <a:custGeom>
                <a:avLst/>
                <a:gdLst>
                  <a:gd name="connsiteX0" fmla="*/ 0 w 3845406"/>
                  <a:gd name="connsiteY0" fmla="*/ 1519653 h 1519653"/>
                  <a:gd name="connsiteX1" fmla="*/ 317927 w 3845406"/>
                  <a:gd name="connsiteY1" fmla="*/ 0 h 1519653"/>
                  <a:gd name="connsiteX2" fmla="*/ 3527479 w 3845406"/>
                  <a:gd name="connsiteY2" fmla="*/ 0 h 1519653"/>
                  <a:gd name="connsiteX3" fmla="*/ 3845406 w 3845406"/>
                  <a:gd name="connsiteY3" fmla="*/ 1519653 h 1519653"/>
                  <a:gd name="connsiteX4" fmla="*/ 0 w 3845406"/>
                  <a:gd name="connsiteY4" fmla="*/ 1519653 h 1519653"/>
                  <a:gd name="connsiteX0-1" fmla="*/ 0 w 3845406"/>
                  <a:gd name="connsiteY0-2" fmla="*/ 1519653 h 1519653"/>
                  <a:gd name="connsiteX1-3" fmla="*/ 317927 w 3845406"/>
                  <a:gd name="connsiteY1-4" fmla="*/ 0 h 1519653"/>
                  <a:gd name="connsiteX2-5" fmla="*/ 3752205 w 3845406"/>
                  <a:gd name="connsiteY2-6" fmla="*/ 263471 h 1519653"/>
                  <a:gd name="connsiteX3-7" fmla="*/ 3845406 w 3845406"/>
                  <a:gd name="connsiteY3-8" fmla="*/ 1519653 h 1519653"/>
                  <a:gd name="connsiteX4-9" fmla="*/ 0 w 3845406"/>
                  <a:gd name="connsiteY4-10" fmla="*/ 1519653 h 1519653"/>
                  <a:gd name="connsiteX0-11" fmla="*/ 0 w 3891901"/>
                  <a:gd name="connsiteY0-12" fmla="*/ 1783124 h 1783124"/>
                  <a:gd name="connsiteX1-13" fmla="*/ 364422 w 3891901"/>
                  <a:gd name="connsiteY1-14" fmla="*/ 0 h 1783124"/>
                  <a:gd name="connsiteX2-15" fmla="*/ 3798700 w 3891901"/>
                  <a:gd name="connsiteY2-16" fmla="*/ 263471 h 1783124"/>
                  <a:gd name="connsiteX3-17" fmla="*/ 3891901 w 3891901"/>
                  <a:gd name="connsiteY3-18" fmla="*/ 1519653 h 1783124"/>
                  <a:gd name="connsiteX4-19" fmla="*/ 0 w 3891901"/>
                  <a:gd name="connsiteY4-20" fmla="*/ 1783124 h 1783124"/>
                  <a:gd name="connsiteX0-21" fmla="*/ 0 w 3891901"/>
                  <a:gd name="connsiteY0-22" fmla="*/ 1829619 h 1829619"/>
                  <a:gd name="connsiteX1-23" fmla="*/ 364422 w 3891901"/>
                  <a:gd name="connsiteY1-24" fmla="*/ 0 h 1829619"/>
                  <a:gd name="connsiteX2-25" fmla="*/ 3798700 w 3891901"/>
                  <a:gd name="connsiteY2-26" fmla="*/ 309966 h 1829619"/>
                  <a:gd name="connsiteX3-27" fmla="*/ 3891901 w 3891901"/>
                  <a:gd name="connsiteY3-28" fmla="*/ 1566148 h 1829619"/>
                  <a:gd name="connsiteX4-29" fmla="*/ 0 w 3891901"/>
                  <a:gd name="connsiteY4-30" fmla="*/ 1829619 h 18296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91901" h="1829619">
                    <a:moveTo>
                      <a:pt x="0" y="1829619"/>
                    </a:moveTo>
                    <a:lnTo>
                      <a:pt x="364422" y="0"/>
                    </a:lnTo>
                    <a:lnTo>
                      <a:pt x="3798700" y="309966"/>
                    </a:lnTo>
                    <a:lnTo>
                      <a:pt x="3891901" y="1566148"/>
                    </a:lnTo>
                    <a:lnTo>
                      <a:pt x="0" y="1829619"/>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梯形 6"/>
              <p:cNvSpPr/>
              <p:nvPr/>
            </p:nvSpPr>
            <p:spPr>
              <a:xfrm flipH="1" flipV="1">
                <a:off x="1286356" y="1893696"/>
                <a:ext cx="4579749" cy="4460608"/>
              </a:xfrm>
              <a:custGeom>
                <a:avLst/>
                <a:gdLst>
                  <a:gd name="connsiteX0" fmla="*/ 0 w 3845406"/>
                  <a:gd name="connsiteY0" fmla="*/ 1519653 h 1519653"/>
                  <a:gd name="connsiteX1" fmla="*/ 317927 w 3845406"/>
                  <a:gd name="connsiteY1" fmla="*/ 0 h 1519653"/>
                  <a:gd name="connsiteX2" fmla="*/ 3527479 w 3845406"/>
                  <a:gd name="connsiteY2" fmla="*/ 0 h 1519653"/>
                  <a:gd name="connsiteX3" fmla="*/ 3845406 w 3845406"/>
                  <a:gd name="connsiteY3" fmla="*/ 1519653 h 1519653"/>
                  <a:gd name="connsiteX4" fmla="*/ 0 w 3845406"/>
                  <a:gd name="connsiteY4" fmla="*/ 1519653 h 1519653"/>
                  <a:gd name="connsiteX0-1" fmla="*/ 0 w 3845406"/>
                  <a:gd name="connsiteY0-2" fmla="*/ 1519653 h 1519653"/>
                  <a:gd name="connsiteX1-3" fmla="*/ 317927 w 3845406"/>
                  <a:gd name="connsiteY1-4" fmla="*/ 0 h 1519653"/>
                  <a:gd name="connsiteX2-5" fmla="*/ 3752205 w 3845406"/>
                  <a:gd name="connsiteY2-6" fmla="*/ 263471 h 1519653"/>
                  <a:gd name="connsiteX3-7" fmla="*/ 3845406 w 3845406"/>
                  <a:gd name="connsiteY3-8" fmla="*/ 1519653 h 1519653"/>
                  <a:gd name="connsiteX4-9" fmla="*/ 0 w 3845406"/>
                  <a:gd name="connsiteY4-10" fmla="*/ 1519653 h 1519653"/>
                  <a:gd name="connsiteX0-11" fmla="*/ 0 w 3891901"/>
                  <a:gd name="connsiteY0-12" fmla="*/ 1783124 h 1783124"/>
                  <a:gd name="connsiteX1-13" fmla="*/ 364422 w 3891901"/>
                  <a:gd name="connsiteY1-14" fmla="*/ 0 h 1783124"/>
                  <a:gd name="connsiteX2-15" fmla="*/ 3798700 w 3891901"/>
                  <a:gd name="connsiteY2-16" fmla="*/ 263471 h 1783124"/>
                  <a:gd name="connsiteX3-17" fmla="*/ 3891901 w 3891901"/>
                  <a:gd name="connsiteY3-18" fmla="*/ 1519653 h 1783124"/>
                  <a:gd name="connsiteX4-19" fmla="*/ 0 w 3891901"/>
                  <a:gd name="connsiteY4-20" fmla="*/ 1783124 h 1783124"/>
                  <a:gd name="connsiteX0-21" fmla="*/ 0 w 3891901"/>
                  <a:gd name="connsiteY0-22" fmla="*/ 1829619 h 1829619"/>
                  <a:gd name="connsiteX1-23" fmla="*/ 364422 w 3891901"/>
                  <a:gd name="connsiteY1-24" fmla="*/ 0 h 1829619"/>
                  <a:gd name="connsiteX2-25" fmla="*/ 3798700 w 3891901"/>
                  <a:gd name="connsiteY2-26" fmla="*/ 309966 h 1829619"/>
                  <a:gd name="connsiteX3-27" fmla="*/ 3891901 w 3891901"/>
                  <a:gd name="connsiteY3-28" fmla="*/ 1566148 h 1829619"/>
                  <a:gd name="connsiteX4-29" fmla="*/ 0 w 3891901"/>
                  <a:gd name="connsiteY4-30" fmla="*/ 1829619 h 1829619"/>
                  <a:gd name="connsiteX0-31" fmla="*/ 0 w 3827144"/>
                  <a:gd name="connsiteY0-32" fmla="*/ 1657824 h 1657824"/>
                  <a:gd name="connsiteX1-33" fmla="*/ 299665 w 3827144"/>
                  <a:gd name="connsiteY1-34" fmla="*/ 0 h 1657824"/>
                  <a:gd name="connsiteX2-35" fmla="*/ 3733943 w 3827144"/>
                  <a:gd name="connsiteY2-36" fmla="*/ 309966 h 1657824"/>
                  <a:gd name="connsiteX3-37" fmla="*/ 3827144 w 3827144"/>
                  <a:gd name="connsiteY3-38" fmla="*/ 1566148 h 1657824"/>
                  <a:gd name="connsiteX4-39" fmla="*/ 0 w 3827144"/>
                  <a:gd name="connsiteY4-40" fmla="*/ 1657824 h 1657824"/>
                  <a:gd name="connsiteX0-41" fmla="*/ 0 w 3827144"/>
                  <a:gd name="connsiteY0-42" fmla="*/ 1423037 h 1423037"/>
                  <a:gd name="connsiteX1-43" fmla="*/ 196054 w 3827144"/>
                  <a:gd name="connsiteY1-44" fmla="*/ 0 h 1423037"/>
                  <a:gd name="connsiteX2-45" fmla="*/ 3733943 w 3827144"/>
                  <a:gd name="connsiteY2-46" fmla="*/ 75179 h 1423037"/>
                  <a:gd name="connsiteX3-47" fmla="*/ 3827144 w 3827144"/>
                  <a:gd name="connsiteY3-48" fmla="*/ 1331361 h 1423037"/>
                  <a:gd name="connsiteX4-49" fmla="*/ 0 w 3827144"/>
                  <a:gd name="connsiteY4-50" fmla="*/ 1423037 h 1423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27144" h="1423037">
                    <a:moveTo>
                      <a:pt x="0" y="1423037"/>
                    </a:moveTo>
                    <a:lnTo>
                      <a:pt x="196054" y="0"/>
                    </a:lnTo>
                    <a:lnTo>
                      <a:pt x="3733943" y="75179"/>
                    </a:lnTo>
                    <a:lnTo>
                      <a:pt x="3827144" y="1331361"/>
                    </a:lnTo>
                    <a:lnTo>
                      <a:pt x="0" y="1423037"/>
                    </a:lnTo>
                    <a:close/>
                  </a:path>
                </a:pathLst>
              </a:custGeom>
              <a:solidFill>
                <a:srgbClr val="003F8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2156740" y="1450799"/>
              <a:ext cx="2743200" cy="423545"/>
            </a:xfrm>
            <a:prstGeom prst="rect">
              <a:avLst/>
            </a:prstGeom>
            <a:noFill/>
          </p:spPr>
          <p:txBody>
            <a:bodyPr wrap="square" rtlCol="0">
              <a:spAutoFit/>
            </a:bodyPr>
            <a:lstStyle/>
            <a:p>
              <a:pPr algn="ctr">
                <a:lnSpc>
                  <a:spcPct val="120000"/>
                </a:lnSpc>
                <a:spcAft>
                  <a:spcPts val="100"/>
                </a:spcAft>
              </a:pPr>
              <a:r>
                <a:rPr lang="zh-CN" altLang="en-US" b="1" dirty="0"/>
                <a:t>修改骨架</a:t>
              </a:r>
              <a:endParaRPr lang="zh-CN" altLang="en-US" b="1" dirty="0"/>
            </a:p>
          </p:txBody>
        </p:sp>
      </p:grpSp>
      <p:sp>
        <p:nvSpPr>
          <p:cNvPr id="10" name="文本框 9"/>
          <p:cNvSpPr txBox="1"/>
          <p:nvPr/>
        </p:nvSpPr>
        <p:spPr>
          <a:xfrm>
            <a:off x="1466215" y="2035810"/>
            <a:ext cx="4055110" cy="3813810"/>
          </a:xfrm>
          <a:prstGeom prst="rect">
            <a:avLst/>
          </a:prstGeom>
          <a:noFill/>
        </p:spPr>
        <p:txBody>
          <a:bodyPr wrap="square" lIns="0" rIns="0" rtlCol="0" anchor="ctr">
            <a:normAutofit lnSpcReduction="10000"/>
          </a:bodyPr>
          <a:lstStyle/>
          <a:p>
            <a:pPr indent="0">
              <a:lnSpc>
                <a:spcPct val="125000"/>
              </a:lnSpc>
              <a:spcAft>
                <a:spcPts val="500"/>
              </a:spcAft>
              <a:buFont typeface="Arial" panose="020B0604020202020204" pitchFamily="34" charset="0"/>
              <a:buNone/>
            </a:pPr>
            <a:r>
              <a:rPr lang="zh-CN" altLang="en-US" sz="1600" dirty="0"/>
              <a:t>本项目在原有的动作迁移模型的基础上，专注于武打动作的迁移，完成了一套武打动作骨架库的构建，并实现了武打动作的可控化生成。我们在动作迁移的过程中，将骨架信息保存在npy文件中，保存了18个关节点的位置信息，在项目中可以通过改变关节位置坐标，改变骨架的动作，然后就可以使用我们编写的代码，按照npy格式的骨架坐标文件生成新的骨架图片，骨架图片就可以在原本的模型中，迁移到目标视频当中。</a:t>
            </a:r>
            <a:endParaRPr lang="zh-CN" altLang="en-US" sz="1600" dirty="0"/>
          </a:p>
        </p:txBody>
      </p:sp>
      <p:grpSp>
        <p:nvGrpSpPr>
          <p:cNvPr id="18" name="组合 17"/>
          <p:cNvGrpSpPr/>
          <p:nvPr/>
        </p:nvGrpSpPr>
        <p:grpSpPr>
          <a:xfrm>
            <a:off x="7540805" y="1490448"/>
            <a:ext cx="2896524" cy="694518"/>
            <a:chOff x="2080078" y="1301607"/>
            <a:chExt cx="2896524" cy="694518"/>
          </a:xfrm>
        </p:grpSpPr>
        <p:grpSp>
          <p:nvGrpSpPr>
            <p:cNvPr id="19" name="组合 18"/>
            <p:cNvGrpSpPr/>
            <p:nvPr/>
          </p:nvGrpSpPr>
          <p:grpSpPr>
            <a:xfrm>
              <a:off x="2080078" y="1301607"/>
              <a:ext cx="2896524" cy="694518"/>
              <a:chOff x="1162373" y="1563389"/>
              <a:chExt cx="4703732" cy="4951709"/>
            </a:xfrm>
          </p:grpSpPr>
          <p:sp>
            <p:nvSpPr>
              <p:cNvPr id="21" name="梯形 6"/>
              <p:cNvSpPr/>
              <p:nvPr/>
            </p:nvSpPr>
            <p:spPr>
              <a:xfrm flipV="1">
                <a:off x="1162373" y="1563389"/>
                <a:ext cx="4657241" cy="4951709"/>
              </a:xfrm>
              <a:custGeom>
                <a:avLst/>
                <a:gdLst>
                  <a:gd name="connsiteX0" fmla="*/ 0 w 3845406"/>
                  <a:gd name="connsiteY0" fmla="*/ 1519653 h 1519653"/>
                  <a:gd name="connsiteX1" fmla="*/ 317927 w 3845406"/>
                  <a:gd name="connsiteY1" fmla="*/ 0 h 1519653"/>
                  <a:gd name="connsiteX2" fmla="*/ 3527479 w 3845406"/>
                  <a:gd name="connsiteY2" fmla="*/ 0 h 1519653"/>
                  <a:gd name="connsiteX3" fmla="*/ 3845406 w 3845406"/>
                  <a:gd name="connsiteY3" fmla="*/ 1519653 h 1519653"/>
                  <a:gd name="connsiteX4" fmla="*/ 0 w 3845406"/>
                  <a:gd name="connsiteY4" fmla="*/ 1519653 h 1519653"/>
                  <a:gd name="connsiteX0-1" fmla="*/ 0 w 3845406"/>
                  <a:gd name="connsiteY0-2" fmla="*/ 1519653 h 1519653"/>
                  <a:gd name="connsiteX1-3" fmla="*/ 317927 w 3845406"/>
                  <a:gd name="connsiteY1-4" fmla="*/ 0 h 1519653"/>
                  <a:gd name="connsiteX2-5" fmla="*/ 3752205 w 3845406"/>
                  <a:gd name="connsiteY2-6" fmla="*/ 263471 h 1519653"/>
                  <a:gd name="connsiteX3-7" fmla="*/ 3845406 w 3845406"/>
                  <a:gd name="connsiteY3-8" fmla="*/ 1519653 h 1519653"/>
                  <a:gd name="connsiteX4-9" fmla="*/ 0 w 3845406"/>
                  <a:gd name="connsiteY4-10" fmla="*/ 1519653 h 1519653"/>
                  <a:gd name="connsiteX0-11" fmla="*/ 0 w 3891901"/>
                  <a:gd name="connsiteY0-12" fmla="*/ 1783124 h 1783124"/>
                  <a:gd name="connsiteX1-13" fmla="*/ 364422 w 3891901"/>
                  <a:gd name="connsiteY1-14" fmla="*/ 0 h 1783124"/>
                  <a:gd name="connsiteX2-15" fmla="*/ 3798700 w 3891901"/>
                  <a:gd name="connsiteY2-16" fmla="*/ 263471 h 1783124"/>
                  <a:gd name="connsiteX3-17" fmla="*/ 3891901 w 3891901"/>
                  <a:gd name="connsiteY3-18" fmla="*/ 1519653 h 1783124"/>
                  <a:gd name="connsiteX4-19" fmla="*/ 0 w 3891901"/>
                  <a:gd name="connsiteY4-20" fmla="*/ 1783124 h 1783124"/>
                  <a:gd name="connsiteX0-21" fmla="*/ 0 w 3891901"/>
                  <a:gd name="connsiteY0-22" fmla="*/ 1829619 h 1829619"/>
                  <a:gd name="connsiteX1-23" fmla="*/ 364422 w 3891901"/>
                  <a:gd name="connsiteY1-24" fmla="*/ 0 h 1829619"/>
                  <a:gd name="connsiteX2-25" fmla="*/ 3798700 w 3891901"/>
                  <a:gd name="connsiteY2-26" fmla="*/ 309966 h 1829619"/>
                  <a:gd name="connsiteX3-27" fmla="*/ 3891901 w 3891901"/>
                  <a:gd name="connsiteY3-28" fmla="*/ 1566148 h 1829619"/>
                  <a:gd name="connsiteX4-29" fmla="*/ 0 w 3891901"/>
                  <a:gd name="connsiteY4-30" fmla="*/ 1829619 h 18296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91901" h="1829619">
                    <a:moveTo>
                      <a:pt x="0" y="1829619"/>
                    </a:moveTo>
                    <a:lnTo>
                      <a:pt x="364422" y="0"/>
                    </a:lnTo>
                    <a:lnTo>
                      <a:pt x="3798700" y="309966"/>
                    </a:lnTo>
                    <a:lnTo>
                      <a:pt x="3891901" y="1566148"/>
                    </a:lnTo>
                    <a:lnTo>
                      <a:pt x="0" y="1829619"/>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梯形 6"/>
              <p:cNvSpPr/>
              <p:nvPr/>
            </p:nvSpPr>
            <p:spPr>
              <a:xfrm flipH="1" flipV="1">
                <a:off x="1286356" y="1893696"/>
                <a:ext cx="4579749" cy="4460608"/>
              </a:xfrm>
              <a:custGeom>
                <a:avLst/>
                <a:gdLst>
                  <a:gd name="connsiteX0" fmla="*/ 0 w 3845406"/>
                  <a:gd name="connsiteY0" fmla="*/ 1519653 h 1519653"/>
                  <a:gd name="connsiteX1" fmla="*/ 317927 w 3845406"/>
                  <a:gd name="connsiteY1" fmla="*/ 0 h 1519653"/>
                  <a:gd name="connsiteX2" fmla="*/ 3527479 w 3845406"/>
                  <a:gd name="connsiteY2" fmla="*/ 0 h 1519653"/>
                  <a:gd name="connsiteX3" fmla="*/ 3845406 w 3845406"/>
                  <a:gd name="connsiteY3" fmla="*/ 1519653 h 1519653"/>
                  <a:gd name="connsiteX4" fmla="*/ 0 w 3845406"/>
                  <a:gd name="connsiteY4" fmla="*/ 1519653 h 1519653"/>
                  <a:gd name="connsiteX0-1" fmla="*/ 0 w 3845406"/>
                  <a:gd name="connsiteY0-2" fmla="*/ 1519653 h 1519653"/>
                  <a:gd name="connsiteX1-3" fmla="*/ 317927 w 3845406"/>
                  <a:gd name="connsiteY1-4" fmla="*/ 0 h 1519653"/>
                  <a:gd name="connsiteX2-5" fmla="*/ 3752205 w 3845406"/>
                  <a:gd name="connsiteY2-6" fmla="*/ 263471 h 1519653"/>
                  <a:gd name="connsiteX3-7" fmla="*/ 3845406 w 3845406"/>
                  <a:gd name="connsiteY3-8" fmla="*/ 1519653 h 1519653"/>
                  <a:gd name="connsiteX4-9" fmla="*/ 0 w 3845406"/>
                  <a:gd name="connsiteY4-10" fmla="*/ 1519653 h 1519653"/>
                  <a:gd name="connsiteX0-11" fmla="*/ 0 w 3891901"/>
                  <a:gd name="connsiteY0-12" fmla="*/ 1783124 h 1783124"/>
                  <a:gd name="connsiteX1-13" fmla="*/ 364422 w 3891901"/>
                  <a:gd name="connsiteY1-14" fmla="*/ 0 h 1783124"/>
                  <a:gd name="connsiteX2-15" fmla="*/ 3798700 w 3891901"/>
                  <a:gd name="connsiteY2-16" fmla="*/ 263471 h 1783124"/>
                  <a:gd name="connsiteX3-17" fmla="*/ 3891901 w 3891901"/>
                  <a:gd name="connsiteY3-18" fmla="*/ 1519653 h 1783124"/>
                  <a:gd name="connsiteX4-19" fmla="*/ 0 w 3891901"/>
                  <a:gd name="connsiteY4-20" fmla="*/ 1783124 h 1783124"/>
                  <a:gd name="connsiteX0-21" fmla="*/ 0 w 3891901"/>
                  <a:gd name="connsiteY0-22" fmla="*/ 1829619 h 1829619"/>
                  <a:gd name="connsiteX1-23" fmla="*/ 364422 w 3891901"/>
                  <a:gd name="connsiteY1-24" fmla="*/ 0 h 1829619"/>
                  <a:gd name="connsiteX2-25" fmla="*/ 3798700 w 3891901"/>
                  <a:gd name="connsiteY2-26" fmla="*/ 309966 h 1829619"/>
                  <a:gd name="connsiteX3-27" fmla="*/ 3891901 w 3891901"/>
                  <a:gd name="connsiteY3-28" fmla="*/ 1566148 h 1829619"/>
                  <a:gd name="connsiteX4-29" fmla="*/ 0 w 3891901"/>
                  <a:gd name="connsiteY4-30" fmla="*/ 1829619 h 1829619"/>
                  <a:gd name="connsiteX0-31" fmla="*/ 0 w 3827144"/>
                  <a:gd name="connsiteY0-32" fmla="*/ 1657824 h 1657824"/>
                  <a:gd name="connsiteX1-33" fmla="*/ 299665 w 3827144"/>
                  <a:gd name="connsiteY1-34" fmla="*/ 0 h 1657824"/>
                  <a:gd name="connsiteX2-35" fmla="*/ 3733943 w 3827144"/>
                  <a:gd name="connsiteY2-36" fmla="*/ 309966 h 1657824"/>
                  <a:gd name="connsiteX3-37" fmla="*/ 3827144 w 3827144"/>
                  <a:gd name="connsiteY3-38" fmla="*/ 1566148 h 1657824"/>
                  <a:gd name="connsiteX4-39" fmla="*/ 0 w 3827144"/>
                  <a:gd name="connsiteY4-40" fmla="*/ 1657824 h 1657824"/>
                  <a:gd name="connsiteX0-41" fmla="*/ 0 w 3827144"/>
                  <a:gd name="connsiteY0-42" fmla="*/ 1423037 h 1423037"/>
                  <a:gd name="connsiteX1-43" fmla="*/ 196054 w 3827144"/>
                  <a:gd name="connsiteY1-44" fmla="*/ 0 h 1423037"/>
                  <a:gd name="connsiteX2-45" fmla="*/ 3733943 w 3827144"/>
                  <a:gd name="connsiteY2-46" fmla="*/ 75179 h 1423037"/>
                  <a:gd name="connsiteX3-47" fmla="*/ 3827144 w 3827144"/>
                  <a:gd name="connsiteY3-48" fmla="*/ 1331361 h 1423037"/>
                  <a:gd name="connsiteX4-49" fmla="*/ 0 w 3827144"/>
                  <a:gd name="connsiteY4-50" fmla="*/ 1423037 h 1423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27144" h="1423037">
                    <a:moveTo>
                      <a:pt x="0" y="1423037"/>
                    </a:moveTo>
                    <a:lnTo>
                      <a:pt x="196054" y="0"/>
                    </a:lnTo>
                    <a:lnTo>
                      <a:pt x="3733943" y="75179"/>
                    </a:lnTo>
                    <a:lnTo>
                      <a:pt x="3827144" y="1331361"/>
                    </a:lnTo>
                    <a:lnTo>
                      <a:pt x="0" y="1423037"/>
                    </a:lnTo>
                    <a:close/>
                  </a:path>
                </a:pathLst>
              </a:custGeom>
              <a:solidFill>
                <a:srgbClr val="003F8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2156740" y="1450799"/>
              <a:ext cx="2743200" cy="423545"/>
            </a:xfrm>
            <a:prstGeom prst="rect">
              <a:avLst/>
            </a:prstGeom>
            <a:noFill/>
          </p:spPr>
          <p:txBody>
            <a:bodyPr wrap="square" rtlCol="0">
              <a:spAutoFit/>
            </a:bodyPr>
            <a:lstStyle/>
            <a:p>
              <a:pPr algn="ctr">
                <a:lnSpc>
                  <a:spcPct val="120000"/>
                </a:lnSpc>
                <a:spcAft>
                  <a:spcPts val="100"/>
                </a:spcAft>
              </a:pPr>
              <a:r>
                <a:rPr lang="zh-CN" altLang="en-US" b="1" dirty="0"/>
                <a:t>生成新动作</a:t>
              </a:r>
              <a:endParaRPr lang="zh-CN" altLang="en-US" b="1" dirty="0"/>
            </a:p>
          </p:txBody>
        </p:sp>
      </p:grpSp>
      <p:sp>
        <p:nvSpPr>
          <p:cNvPr id="23" name="文本框 22"/>
          <p:cNvSpPr txBox="1"/>
          <p:nvPr/>
        </p:nvSpPr>
        <p:spPr>
          <a:xfrm>
            <a:off x="6961505" y="1814830"/>
            <a:ext cx="4055110" cy="4207510"/>
          </a:xfrm>
          <a:prstGeom prst="rect">
            <a:avLst/>
          </a:prstGeom>
          <a:noFill/>
        </p:spPr>
        <p:txBody>
          <a:bodyPr wrap="square" lIns="0" rIns="0" rtlCol="0" anchor="ctr">
            <a:normAutofit/>
          </a:bodyPr>
          <a:lstStyle/>
          <a:p>
            <a:pPr indent="0">
              <a:lnSpc>
                <a:spcPct val="125000"/>
              </a:lnSpc>
              <a:spcAft>
                <a:spcPts val="500"/>
              </a:spcAft>
              <a:buFont typeface="Arial" panose="020B0604020202020204" pitchFamily="34" charset="0"/>
              <a:buNone/>
            </a:pPr>
            <a:r>
              <a:rPr lang="zh-CN" altLang="en-US" sz="1600" dirty="0"/>
              <a:t>本项目还提供了根据首尾两帧骨架，就能生成一个平滑的动作视频的功能，这样就辅助了新的武打动作的生成。不用把每一帧的关节信息都创建出来，只需要把关键帧的骨架信息构建出来，利用中间平滑补帧的功能，实现新的武打动作骨架的生成，这样就能在没有源视频的情况下，也能生成目标视频的武打动作生成。</a:t>
            </a:r>
            <a:endParaRPr lang="zh-CN" altLang="en-US" sz="1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7027667" y="537616"/>
            <a:ext cx="6961907" cy="7021575"/>
            <a:chOff x="4038600" y="2259880"/>
            <a:chExt cx="2647060" cy="2669747"/>
          </a:xfrm>
          <a:solidFill>
            <a:srgbClr val="A6A6A6">
              <a:alpha val="20000"/>
            </a:srgbClr>
          </a:solidFill>
        </p:grpSpPr>
        <p:sp>
          <p:nvSpPr>
            <p:cNvPr id="7" name="Freeform 105"/>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 name="Freeform 106"/>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 name="Freeform 107"/>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 name="Freeform 108"/>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 name="Freeform 109"/>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 name="Freeform 110"/>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 name="Freeform 111"/>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 name="Freeform 112"/>
            <p:cNvSpPr/>
            <p:nvPr userDrawn="1"/>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5" name="Freeform 113"/>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6" name="Freeform 114"/>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7" name="Freeform 115"/>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8" name="Freeform 116"/>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9" name="Freeform 117"/>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0" name="Freeform 118"/>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1" name="Freeform 119"/>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2" name="Freeform 120"/>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3" name="Freeform 121"/>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4" name="Freeform 122"/>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5" name="Freeform 123"/>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6" name="Freeform 124"/>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7" name="Freeform 125"/>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8" name="Freeform 126"/>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9" name="Freeform 127"/>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0" name="Freeform 128"/>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1" name="Freeform 129"/>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2" name="Freeform 130"/>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3" name="Freeform 131"/>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4" name="Freeform 132"/>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5" name="Freeform 133"/>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6" name="Freeform 134"/>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7" name="Freeform 135"/>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8" name="Freeform 136"/>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9" name="Freeform 137"/>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0" name="Freeform 138"/>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1" name="Freeform 139"/>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2" name="Freeform 140"/>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3" name="Freeform 141"/>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grpSp>
      <p:pic>
        <p:nvPicPr>
          <p:cNvPr id="82" name="图片 81"/>
          <p:cNvPicPr>
            <a:picLocks noChangeAspect="1"/>
          </p:cNvPicPr>
          <p:nvPr/>
        </p:nvPicPr>
        <p:blipFill>
          <a:blip r:embed="rId1">
            <a:alphaModFix amt="5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258190" y="3679666"/>
            <a:ext cx="5646036" cy="2772000"/>
          </a:xfrm>
          <a:prstGeom prst="rect">
            <a:avLst/>
          </a:prstGeom>
        </p:spPr>
      </p:pic>
      <p:sp>
        <p:nvSpPr>
          <p:cNvPr id="2" name="文本占位符 1"/>
          <p:cNvSpPr>
            <a:spLocks noGrp="1"/>
          </p:cNvSpPr>
          <p:nvPr>
            <p:ph type="body" sz="quarter" idx="11"/>
          </p:nvPr>
        </p:nvSpPr>
        <p:spPr/>
        <p:txBody>
          <a:bodyPr/>
          <a:lstStyle/>
          <a:p>
            <a:r>
              <a:rPr lang="zh-CN" altLang="en-US"/>
              <a:t>项目成果应用与推广及社会效益</a:t>
            </a:r>
            <a:endParaRPr lang="zh-CN" altLang="en-US"/>
          </a:p>
        </p:txBody>
      </p:sp>
      <p:sp>
        <p:nvSpPr>
          <p:cNvPr id="3" name="文本占位符 2"/>
          <p:cNvSpPr>
            <a:spLocks noGrp="1"/>
          </p:cNvSpPr>
          <p:nvPr>
            <p:ph type="body" sz="quarter" idx="14"/>
          </p:nvPr>
        </p:nvSpPr>
        <p:spPr/>
        <p:txBody>
          <a:bodyPr/>
          <a:lstStyle/>
          <a:p>
            <a:r>
              <a:rPr lang="zh-CN" altLang="en-US"/>
              <a:t>答辩人：吴家驹</a:t>
            </a:r>
            <a:endParaRPr lang="zh-CN" altLang="en-US"/>
          </a:p>
        </p:txBody>
      </p:sp>
      <p:sp>
        <p:nvSpPr>
          <p:cNvPr id="4" name="文本占位符 3"/>
          <p:cNvSpPr>
            <a:spLocks noGrp="1"/>
          </p:cNvSpPr>
          <p:nvPr>
            <p:ph type="body" sz="quarter" idx="15"/>
          </p:nvPr>
        </p:nvSpPr>
        <p:spPr/>
        <p:txBody>
          <a:bodyPr/>
          <a:lstStyle/>
          <a:p>
            <a:r>
              <a:rPr lang="en-US" altLang="zh-CN" dirty="0"/>
              <a:t>05</a:t>
            </a:r>
            <a:endParaRPr lang="zh-CN" altLang="en-US" dirty="0"/>
          </a:p>
        </p:txBody>
      </p:sp>
      <p:sp>
        <p:nvSpPr>
          <p:cNvPr id="49" name="文本占位符 48"/>
          <p:cNvSpPr>
            <a:spLocks noGrp="1"/>
          </p:cNvSpPr>
          <p:nvPr>
            <p:ph type="body" sz="quarter" idx="16"/>
          </p:nvPr>
        </p:nvSpPr>
        <p:spPr/>
        <p:txBody>
          <a:bodyPr/>
          <a:lstStyle/>
          <a:p>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梯形 6"/>
          <p:cNvSpPr/>
          <p:nvPr/>
        </p:nvSpPr>
        <p:spPr>
          <a:xfrm flipH="1" flipV="1">
            <a:off x="1207495" y="1588778"/>
            <a:ext cx="2134588" cy="4129335"/>
          </a:xfrm>
          <a:custGeom>
            <a:avLst/>
            <a:gdLst>
              <a:gd name="connsiteX0" fmla="*/ 0 w 3845406"/>
              <a:gd name="connsiteY0" fmla="*/ 1519653 h 1519653"/>
              <a:gd name="connsiteX1" fmla="*/ 317927 w 3845406"/>
              <a:gd name="connsiteY1" fmla="*/ 0 h 1519653"/>
              <a:gd name="connsiteX2" fmla="*/ 3527479 w 3845406"/>
              <a:gd name="connsiteY2" fmla="*/ 0 h 1519653"/>
              <a:gd name="connsiteX3" fmla="*/ 3845406 w 3845406"/>
              <a:gd name="connsiteY3" fmla="*/ 1519653 h 1519653"/>
              <a:gd name="connsiteX4" fmla="*/ 0 w 3845406"/>
              <a:gd name="connsiteY4" fmla="*/ 1519653 h 1519653"/>
              <a:gd name="connsiteX0-1" fmla="*/ 0 w 3845406"/>
              <a:gd name="connsiteY0-2" fmla="*/ 1519653 h 1519653"/>
              <a:gd name="connsiteX1-3" fmla="*/ 317927 w 3845406"/>
              <a:gd name="connsiteY1-4" fmla="*/ 0 h 1519653"/>
              <a:gd name="connsiteX2-5" fmla="*/ 3752205 w 3845406"/>
              <a:gd name="connsiteY2-6" fmla="*/ 263471 h 1519653"/>
              <a:gd name="connsiteX3-7" fmla="*/ 3845406 w 3845406"/>
              <a:gd name="connsiteY3-8" fmla="*/ 1519653 h 1519653"/>
              <a:gd name="connsiteX4-9" fmla="*/ 0 w 3845406"/>
              <a:gd name="connsiteY4-10" fmla="*/ 1519653 h 1519653"/>
              <a:gd name="connsiteX0-11" fmla="*/ 0 w 3891901"/>
              <a:gd name="connsiteY0-12" fmla="*/ 1783124 h 1783124"/>
              <a:gd name="connsiteX1-13" fmla="*/ 364422 w 3891901"/>
              <a:gd name="connsiteY1-14" fmla="*/ 0 h 1783124"/>
              <a:gd name="connsiteX2-15" fmla="*/ 3798700 w 3891901"/>
              <a:gd name="connsiteY2-16" fmla="*/ 263471 h 1783124"/>
              <a:gd name="connsiteX3-17" fmla="*/ 3891901 w 3891901"/>
              <a:gd name="connsiteY3-18" fmla="*/ 1519653 h 1783124"/>
              <a:gd name="connsiteX4-19" fmla="*/ 0 w 3891901"/>
              <a:gd name="connsiteY4-20" fmla="*/ 1783124 h 1783124"/>
              <a:gd name="connsiteX0-21" fmla="*/ 0 w 3891901"/>
              <a:gd name="connsiteY0-22" fmla="*/ 1829619 h 1829619"/>
              <a:gd name="connsiteX1-23" fmla="*/ 364422 w 3891901"/>
              <a:gd name="connsiteY1-24" fmla="*/ 0 h 1829619"/>
              <a:gd name="connsiteX2-25" fmla="*/ 3798700 w 3891901"/>
              <a:gd name="connsiteY2-26" fmla="*/ 309966 h 1829619"/>
              <a:gd name="connsiteX3-27" fmla="*/ 3891901 w 3891901"/>
              <a:gd name="connsiteY3-28" fmla="*/ 1566148 h 1829619"/>
              <a:gd name="connsiteX4-29" fmla="*/ 0 w 3891901"/>
              <a:gd name="connsiteY4-30" fmla="*/ 1829619 h 1829619"/>
              <a:gd name="connsiteX0-31" fmla="*/ 0 w 3827144"/>
              <a:gd name="connsiteY0-32" fmla="*/ 1657824 h 1657824"/>
              <a:gd name="connsiteX1-33" fmla="*/ 299665 w 3827144"/>
              <a:gd name="connsiteY1-34" fmla="*/ 0 h 1657824"/>
              <a:gd name="connsiteX2-35" fmla="*/ 3733943 w 3827144"/>
              <a:gd name="connsiteY2-36" fmla="*/ 309966 h 1657824"/>
              <a:gd name="connsiteX3-37" fmla="*/ 3827144 w 3827144"/>
              <a:gd name="connsiteY3-38" fmla="*/ 1566148 h 1657824"/>
              <a:gd name="connsiteX4-39" fmla="*/ 0 w 3827144"/>
              <a:gd name="connsiteY4-40" fmla="*/ 1657824 h 1657824"/>
              <a:gd name="connsiteX0-41" fmla="*/ 0 w 3827144"/>
              <a:gd name="connsiteY0-42" fmla="*/ 1423037 h 1423037"/>
              <a:gd name="connsiteX1-43" fmla="*/ 196054 w 3827144"/>
              <a:gd name="connsiteY1-44" fmla="*/ 0 h 1423037"/>
              <a:gd name="connsiteX2-45" fmla="*/ 3733943 w 3827144"/>
              <a:gd name="connsiteY2-46" fmla="*/ 75179 h 1423037"/>
              <a:gd name="connsiteX3-47" fmla="*/ 3827144 w 3827144"/>
              <a:gd name="connsiteY3-48" fmla="*/ 1331361 h 1423037"/>
              <a:gd name="connsiteX4-49" fmla="*/ 0 w 3827144"/>
              <a:gd name="connsiteY4-50" fmla="*/ 1423037 h 1423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27144" h="1423037">
                <a:moveTo>
                  <a:pt x="0" y="1423037"/>
                </a:moveTo>
                <a:lnTo>
                  <a:pt x="196054" y="0"/>
                </a:lnTo>
                <a:lnTo>
                  <a:pt x="3733943" y="75179"/>
                </a:lnTo>
                <a:lnTo>
                  <a:pt x="3827144" y="1331361"/>
                </a:lnTo>
                <a:lnTo>
                  <a:pt x="0" y="1423037"/>
                </a:lnTo>
                <a:close/>
              </a:path>
            </a:pathLst>
          </a:custGeom>
          <a:solidFill>
            <a:srgbClr val="003F88">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684020" y="1930400"/>
            <a:ext cx="1519555" cy="3406775"/>
          </a:xfrm>
          <a:prstGeom prst="rect">
            <a:avLst/>
          </a:prstGeom>
          <a:noFill/>
        </p:spPr>
        <p:txBody>
          <a:bodyPr wrap="square" lIns="0" rIns="0" rtlCol="0" anchor="ctr">
            <a:normAutofit/>
          </a:bodyPr>
          <a:lstStyle/>
          <a:p>
            <a:pPr indent="0">
              <a:lnSpc>
                <a:spcPct val="120000"/>
              </a:lnSpc>
              <a:spcAft>
                <a:spcPct val="100000"/>
              </a:spcAft>
              <a:buFont typeface="Arial" panose="020B0604020202020204" pitchFamily="34" charset="0"/>
              <a:buNone/>
            </a:pPr>
            <a:r>
              <a:rPr lang="zh-CN" altLang="en-US" sz="1600" dirty="0"/>
              <a:t>节省武打视频制作成本。使用动作迁移软件可以快速生成高质量的动作镜头，并提高武打视频制作效率，降低制作成本。</a:t>
            </a:r>
            <a:endParaRPr lang="zh-CN" altLang="en-US" sz="1600" dirty="0"/>
          </a:p>
        </p:txBody>
      </p:sp>
      <p:sp>
        <p:nvSpPr>
          <p:cNvPr id="2" name="灯片编号占位符 1"/>
          <p:cNvSpPr>
            <a:spLocks noGrp="1"/>
          </p:cNvSpPr>
          <p:nvPr>
            <p:ph type="sldNum" sz="quarter" idx="12"/>
          </p:nvPr>
        </p:nvSpPr>
        <p:spPr/>
        <p:txBody>
          <a:bodyPr/>
          <a:lstStyle/>
          <a:p>
            <a:fld id="{1AAC388E-FA9E-4A2C-95EA-1F6B3A07935A}" type="slidenum">
              <a:rPr lang="zh-CN" altLang="en-US" smtClean="0"/>
            </a:fld>
            <a:endParaRPr lang="zh-CN" altLang="en-US"/>
          </a:p>
        </p:txBody>
      </p:sp>
      <p:sp>
        <p:nvSpPr>
          <p:cNvPr id="3" name="标题 2"/>
          <p:cNvSpPr>
            <a:spLocks noGrp="1"/>
          </p:cNvSpPr>
          <p:nvPr>
            <p:ph type="title"/>
          </p:nvPr>
        </p:nvSpPr>
        <p:spPr/>
        <p:txBody>
          <a:bodyPr/>
          <a:lstStyle/>
          <a:p>
            <a:r>
              <a:rPr lang="en-US" dirty="0"/>
              <a:t>05 </a:t>
            </a:r>
            <a:r>
              <a:rPr lang="zh-CN" altLang="en-US" dirty="0"/>
              <a:t>可能的社会效益</a:t>
            </a:r>
            <a:endParaRPr lang="zh-CN" altLang="en-US" dirty="0"/>
          </a:p>
        </p:txBody>
      </p:sp>
      <p:sp>
        <p:nvSpPr>
          <p:cNvPr id="4" name="文本占位符 3"/>
          <p:cNvSpPr>
            <a:spLocks noGrp="1"/>
          </p:cNvSpPr>
          <p:nvPr>
            <p:ph type="body" sz="quarter" idx="13"/>
          </p:nvPr>
        </p:nvSpPr>
        <p:spPr/>
        <p:txBody>
          <a:bodyPr/>
          <a:lstStyle/>
          <a:p>
            <a:endParaRPr lang="zh-CN" altLang="en-US" dirty="0"/>
          </a:p>
        </p:txBody>
      </p:sp>
      <p:sp>
        <p:nvSpPr>
          <p:cNvPr id="80" name="梯形 6"/>
          <p:cNvSpPr/>
          <p:nvPr/>
        </p:nvSpPr>
        <p:spPr>
          <a:xfrm flipH="1" flipV="1">
            <a:off x="9042097" y="1588778"/>
            <a:ext cx="2134588" cy="4129335"/>
          </a:xfrm>
          <a:custGeom>
            <a:avLst/>
            <a:gdLst>
              <a:gd name="connsiteX0" fmla="*/ 0 w 3845406"/>
              <a:gd name="connsiteY0" fmla="*/ 1519653 h 1519653"/>
              <a:gd name="connsiteX1" fmla="*/ 317927 w 3845406"/>
              <a:gd name="connsiteY1" fmla="*/ 0 h 1519653"/>
              <a:gd name="connsiteX2" fmla="*/ 3527479 w 3845406"/>
              <a:gd name="connsiteY2" fmla="*/ 0 h 1519653"/>
              <a:gd name="connsiteX3" fmla="*/ 3845406 w 3845406"/>
              <a:gd name="connsiteY3" fmla="*/ 1519653 h 1519653"/>
              <a:gd name="connsiteX4" fmla="*/ 0 w 3845406"/>
              <a:gd name="connsiteY4" fmla="*/ 1519653 h 1519653"/>
              <a:gd name="connsiteX0-1" fmla="*/ 0 w 3845406"/>
              <a:gd name="connsiteY0-2" fmla="*/ 1519653 h 1519653"/>
              <a:gd name="connsiteX1-3" fmla="*/ 317927 w 3845406"/>
              <a:gd name="connsiteY1-4" fmla="*/ 0 h 1519653"/>
              <a:gd name="connsiteX2-5" fmla="*/ 3752205 w 3845406"/>
              <a:gd name="connsiteY2-6" fmla="*/ 263471 h 1519653"/>
              <a:gd name="connsiteX3-7" fmla="*/ 3845406 w 3845406"/>
              <a:gd name="connsiteY3-8" fmla="*/ 1519653 h 1519653"/>
              <a:gd name="connsiteX4-9" fmla="*/ 0 w 3845406"/>
              <a:gd name="connsiteY4-10" fmla="*/ 1519653 h 1519653"/>
              <a:gd name="connsiteX0-11" fmla="*/ 0 w 3891901"/>
              <a:gd name="connsiteY0-12" fmla="*/ 1783124 h 1783124"/>
              <a:gd name="connsiteX1-13" fmla="*/ 364422 w 3891901"/>
              <a:gd name="connsiteY1-14" fmla="*/ 0 h 1783124"/>
              <a:gd name="connsiteX2-15" fmla="*/ 3798700 w 3891901"/>
              <a:gd name="connsiteY2-16" fmla="*/ 263471 h 1783124"/>
              <a:gd name="connsiteX3-17" fmla="*/ 3891901 w 3891901"/>
              <a:gd name="connsiteY3-18" fmla="*/ 1519653 h 1783124"/>
              <a:gd name="connsiteX4-19" fmla="*/ 0 w 3891901"/>
              <a:gd name="connsiteY4-20" fmla="*/ 1783124 h 1783124"/>
              <a:gd name="connsiteX0-21" fmla="*/ 0 w 3891901"/>
              <a:gd name="connsiteY0-22" fmla="*/ 1829619 h 1829619"/>
              <a:gd name="connsiteX1-23" fmla="*/ 364422 w 3891901"/>
              <a:gd name="connsiteY1-24" fmla="*/ 0 h 1829619"/>
              <a:gd name="connsiteX2-25" fmla="*/ 3798700 w 3891901"/>
              <a:gd name="connsiteY2-26" fmla="*/ 309966 h 1829619"/>
              <a:gd name="connsiteX3-27" fmla="*/ 3891901 w 3891901"/>
              <a:gd name="connsiteY3-28" fmla="*/ 1566148 h 1829619"/>
              <a:gd name="connsiteX4-29" fmla="*/ 0 w 3891901"/>
              <a:gd name="connsiteY4-30" fmla="*/ 1829619 h 1829619"/>
              <a:gd name="connsiteX0-31" fmla="*/ 0 w 3827144"/>
              <a:gd name="connsiteY0-32" fmla="*/ 1657824 h 1657824"/>
              <a:gd name="connsiteX1-33" fmla="*/ 299665 w 3827144"/>
              <a:gd name="connsiteY1-34" fmla="*/ 0 h 1657824"/>
              <a:gd name="connsiteX2-35" fmla="*/ 3733943 w 3827144"/>
              <a:gd name="connsiteY2-36" fmla="*/ 309966 h 1657824"/>
              <a:gd name="connsiteX3-37" fmla="*/ 3827144 w 3827144"/>
              <a:gd name="connsiteY3-38" fmla="*/ 1566148 h 1657824"/>
              <a:gd name="connsiteX4-39" fmla="*/ 0 w 3827144"/>
              <a:gd name="connsiteY4-40" fmla="*/ 1657824 h 1657824"/>
              <a:gd name="connsiteX0-41" fmla="*/ 0 w 3827144"/>
              <a:gd name="connsiteY0-42" fmla="*/ 1423037 h 1423037"/>
              <a:gd name="connsiteX1-43" fmla="*/ 196054 w 3827144"/>
              <a:gd name="connsiteY1-44" fmla="*/ 0 h 1423037"/>
              <a:gd name="connsiteX2-45" fmla="*/ 3733943 w 3827144"/>
              <a:gd name="connsiteY2-46" fmla="*/ 75179 h 1423037"/>
              <a:gd name="connsiteX3-47" fmla="*/ 3827144 w 3827144"/>
              <a:gd name="connsiteY3-48" fmla="*/ 1331361 h 1423037"/>
              <a:gd name="connsiteX4-49" fmla="*/ 0 w 3827144"/>
              <a:gd name="connsiteY4-50" fmla="*/ 1423037 h 1423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27144" h="1423037">
                <a:moveTo>
                  <a:pt x="0" y="1423037"/>
                </a:moveTo>
                <a:lnTo>
                  <a:pt x="196054" y="0"/>
                </a:lnTo>
                <a:lnTo>
                  <a:pt x="3733943" y="75179"/>
                </a:lnTo>
                <a:lnTo>
                  <a:pt x="3827144" y="1331361"/>
                </a:lnTo>
                <a:lnTo>
                  <a:pt x="0" y="1423037"/>
                </a:lnTo>
                <a:close/>
              </a:path>
            </a:pathLst>
          </a:custGeom>
          <a:solidFill>
            <a:srgbClr val="003F88">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梯形 6"/>
          <p:cNvSpPr/>
          <p:nvPr/>
        </p:nvSpPr>
        <p:spPr>
          <a:xfrm flipH="1" flipV="1">
            <a:off x="6430563" y="1588778"/>
            <a:ext cx="2134588" cy="4129335"/>
          </a:xfrm>
          <a:custGeom>
            <a:avLst/>
            <a:gdLst>
              <a:gd name="connsiteX0" fmla="*/ 0 w 3845406"/>
              <a:gd name="connsiteY0" fmla="*/ 1519653 h 1519653"/>
              <a:gd name="connsiteX1" fmla="*/ 317927 w 3845406"/>
              <a:gd name="connsiteY1" fmla="*/ 0 h 1519653"/>
              <a:gd name="connsiteX2" fmla="*/ 3527479 w 3845406"/>
              <a:gd name="connsiteY2" fmla="*/ 0 h 1519653"/>
              <a:gd name="connsiteX3" fmla="*/ 3845406 w 3845406"/>
              <a:gd name="connsiteY3" fmla="*/ 1519653 h 1519653"/>
              <a:gd name="connsiteX4" fmla="*/ 0 w 3845406"/>
              <a:gd name="connsiteY4" fmla="*/ 1519653 h 1519653"/>
              <a:gd name="connsiteX0-1" fmla="*/ 0 w 3845406"/>
              <a:gd name="connsiteY0-2" fmla="*/ 1519653 h 1519653"/>
              <a:gd name="connsiteX1-3" fmla="*/ 317927 w 3845406"/>
              <a:gd name="connsiteY1-4" fmla="*/ 0 h 1519653"/>
              <a:gd name="connsiteX2-5" fmla="*/ 3752205 w 3845406"/>
              <a:gd name="connsiteY2-6" fmla="*/ 263471 h 1519653"/>
              <a:gd name="connsiteX3-7" fmla="*/ 3845406 w 3845406"/>
              <a:gd name="connsiteY3-8" fmla="*/ 1519653 h 1519653"/>
              <a:gd name="connsiteX4-9" fmla="*/ 0 w 3845406"/>
              <a:gd name="connsiteY4-10" fmla="*/ 1519653 h 1519653"/>
              <a:gd name="connsiteX0-11" fmla="*/ 0 w 3891901"/>
              <a:gd name="connsiteY0-12" fmla="*/ 1783124 h 1783124"/>
              <a:gd name="connsiteX1-13" fmla="*/ 364422 w 3891901"/>
              <a:gd name="connsiteY1-14" fmla="*/ 0 h 1783124"/>
              <a:gd name="connsiteX2-15" fmla="*/ 3798700 w 3891901"/>
              <a:gd name="connsiteY2-16" fmla="*/ 263471 h 1783124"/>
              <a:gd name="connsiteX3-17" fmla="*/ 3891901 w 3891901"/>
              <a:gd name="connsiteY3-18" fmla="*/ 1519653 h 1783124"/>
              <a:gd name="connsiteX4-19" fmla="*/ 0 w 3891901"/>
              <a:gd name="connsiteY4-20" fmla="*/ 1783124 h 1783124"/>
              <a:gd name="connsiteX0-21" fmla="*/ 0 w 3891901"/>
              <a:gd name="connsiteY0-22" fmla="*/ 1829619 h 1829619"/>
              <a:gd name="connsiteX1-23" fmla="*/ 364422 w 3891901"/>
              <a:gd name="connsiteY1-24" fmla="*/ 0 h 1829619"/>
              <a:gd name="connsiteX2-25" fmla="*/ 3798700 w 3891901"/>
              <a:gd name="connsiteY2-26" fmla="*/ 309966 h 1829619"/>
              <a:gd name="connsiteX3-27" fmla="*/ 3891901 w 3891901"/>
              <a:gd name="connsiteY3-28" fmla="*/ 1566148 h 1829619"/>
              <a:gd name="connsiteX4-29" fmla="*/ 0 w 3891901"/>
              <a:gd name="connsiteY4-30" fmla="*/ 1829619 h 1829619"/>
              <a:gd name="connsiteX0-31" fmla="*/ 0 w 3827144"/>
              <a:gd name="connsiteY0-32" fmla="*/ 1657824 h 1657824"/>
              <a:gd name="connsiteX1-33" fmla="*/ 299665 w 3827144"/>
              <a:gd name="connsiteY1-34" fmla="*/ 0 h 1657824"/>
              <a:gd name="connsiteX2-35" fmla="*/ 3733943 w 3827144"/>
              <a:gd name="connsiteY2-36" fmla="*/ 309966 h 1657824"/>
              <a:gd name="connsiteX3-37" fmla="*/ 3827144 w 3827144"/>
              <a:gd name="connsiteY3-38" fmla="*/ 1566148 h 1657824"/>
              <a:gd name="connsiteX4-39" fmla="*/ 0 w 3827144"/>
              <a:gd name="connsiteY4-40" fmla="*/ 1657824 h 1657824"/>
              <a:gd name="connsiteX0-41" fmla="*/ 0 w 3827144"/>
              <a:gd name="connsiteY0-42" fmla="*/ 1423037 h 1423037"/>
              <a:gd name="connsiteX1-43" fmla="*/ 196054 w 3827144"/>
              <a:gd name="connsiteY1-44" fmla="*/ 0 h 1423037"/>
              <a:gd name="connsiteX2-45" fmla="*/ 3733943 w 3827144"/>
              <a:gd name="connsiteY2-46" fmla="*/ 75179 h 1423037"/>
              <a:gd name="connsiteX3-47" fmla="*/ 3827144 w 3827144"/>
              <a:gd name="connsiteY3-48" fmla="*/ 1331361 h 1423037"/>
              <a:gd name="connsiteX4-49" fmla="*/ 0 w 3827144"/>
              <a:gd name="connsiteY4-50" fmla="*/ 1423037 h 1423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27144" h="1423037">
                <a:moveTo>
                  <a:pt x="0" y="1423037"/>
                </a:moveTo>
                <a:lnTo>
                  <a:pt x="196054" y="0"/>
                </a:lnTo>
                <a:lnTo>
                  <a:pt x="3733943" y="75179"/>
                </a:lnTo>
                <a:lnTo>
                  <a:pt x="3827144" y="1331361"/>
                </a:lnTo>
                <a:lnTo>
                  <a:pt x="0" y="1423037"/>
                </a:lnTo>
                <a:close/>
              </a:path>
            </a:pathLst>
          </a:custGeom>
          <a:solidFill>
            <a:srgbClr val="003F88">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6"/>
          <p:cNvSpPr/>
          <p:nvPr/>
        </p:nvSpPr>
        <p:spPr>
          <a:xfrm flipH="1" flipV="1">
            <a:off x="3819029" y="1588778"/>
            <a:ext cx="2134588" cy="4129335"/>
          </a:xfrm>
          <a:custGeom>
            <a:avLst/>
            <a:gdLst>
              <a:gd name="connsiteX0" fmla="*/ 0 w 3845406"/>
              <a:gd name="connsiteY0" fmla="*/ 1519653 h 1519653"/>
              <a:gd name="connsiteX1" fmla="*/ 317927 w 3845406"/>
              <a:gd name="connsiteY1" fmla="*/ 0 h 1519653"/>
              <a:gd name="connsiteX2" fmla="*/ 3527479 w 3845406"/>
              <a:gd name="connsiteY2" fmla="*/ 0 h 1519653"/>
              <a:gd name="connsiteX3" fmla="*/ 3845406 w 3845406"/>
              <a:gd name="connsiteY3" fmla="*/ 1519653 h 1519653"/>
              <a:gd name="connsiteX4" fmla="*/ 0 w 3845406"/>
              <a:gd name="connsiteY4" fmla="*/ 1519653 h 1519653"/>
              <a:gd name="connsiteX0-1" fmla="*/ 0 w 3845406"/>
              <a:gd name="connsiteY0-2" fmla="*/ 1519653 h 1519653"/>
              <a:gd name="connsiteX1-3" fmla="*/ 317927 w 3845406"/>
              <a:gd name="connsiteY1-4" fmla="*/ 0 h 1519653"/>
              <a:gd name="connsiteX2-5" fmla="*/ 3752205 w 3845406"/>
              <a:gd name="connsiteY2-6" fmla="*/ 263471 h 1519653"/>
              <a:gd name="connsiteX3-7" fmla="*/ 3845406 w 3845406"/>
              <a:gd name="connsiteY3-8" fmla="*/ 1519653 h 1519653"/>
              <a:gd name="connsiteX4-9" fmla="*/ 0 w 3845406"/>
              <a:gd name="connsiteY4-10" fmla="*/ 1519653 h 1519653"/>
              <a:gd name="connsiteX0-11" fmla="*/ 0 w 3891901"/>
              <a:gd name="connsiteY0-12" fmla="*/ 1783124 h 1783124"/>
              <a:gd name="connsiteX1-13" fmla="*/ 364422 w 3891901"/>
              <a:gd name="connsiteY1-14" fmla="*/ 0 h 1783124"/>
              <a:gd name="connsiteX2-15" fmla="*/ 3798700 w 3891901"/>
              <a:gd name="connsiteY2-16" fmla="*/ 263471 h 1783124"/>
              <a:gd name="connsiteX3-17" fmla="*/ 3891901 w 3891901"/>
              <a:gd name="connsiteY3-18" fmla="*/ 1519653 h 1783124"/>
              <a:gd name="connsiteX4-19" fmla="*/ 0 w 3891901"/>
              <a:gd name="connsiteY4-20" fmla="*/ 1783124 h 1783124"/>
              <a:gd name="connsiteX0-21" fmla="*/ 0 w 3891901"/>
              <a:gd name="connsiteY0-22" fmla="*/ 1829619 h 1829619"/>
              <a:gd name="connsiteX1-23" fmla="*/ 364422 w 3891901"/>
              <a:gd name="connsiteY1-24" fmla="*/ 0 h 1829619"/>
              <a:gd name="connsiteX2-25" fmla="*/ 3798700 w 3891901"/>
              <a:gd name="connsiteY2-26" fmla="*/ 309966 h 1829619"/>
              <a:gd name="connsiteX3-27" fmla="*/ 3891901 w 3891901"/>
              <a:gd name="connsiteY3-28" fmla="*/ 1566148 h 1829619"/>
              <a:gd name="connsiteX4-29" fmla="*/ 0 w 3891901"/>
              <a:gd name="connsiteY4-30" fmla="*/ 1829619 h 1829619"/>
              <a:gd name="connsiteX0-31" fmla="*/ 0 w 3827144"/>
              <a:gd name="connsiteY0-32" fmla="*/ 1657824 h 1657824"/>
              <a:gd name="connsiteX1-33" fmla="*/ 299665 w 3827144"/>
              <a:gd name="connsiteY1-34" fmla="*/ 0 h 1657824"/>
              <a:gd name="connsiteX2-35" fmla="*/ 3733943 w 3827144"/>
              <a:gd name="connsiteY2-36" fmla="*/ 309966 h 1657824"/>
              <a:gd name="connsiteX3-37" fmla="*/ 3827144 w 3827144"/>
              <a:gd name="connsiteY3-38" fmla="*/ 1566148 h 1657824"/>
              <a:gd name="connsiteX4-39" fmla="*/ 0 w 3827144"/>
              <a:gd name="connsiteY4-40" fmla="*/ 1657824 h 1657824"/>
              <a:gd name="connsiteX0-41" fmla="*/ 0 w 3827144"/>
              <a:gd name="connsiteY0-42" fmla="*/ 1423037 h 1423037"/>
              <a:gd name="connsiteX1-43" fmla="*/ 196054 w 3827144"/>
              <a:gd name="connsiteY1-44" fmla="*/ 0 h 1423037"/>
              <a:gd name="connsiteX2-45" fmla="*/ 3733943 w 3827144"/>
              <a:gd name="connsiteY2-46" fmla="*/ 75179 h 1423037"/>
              <a:gd name="connsiteX3-47" fmla="*/ 3827144 w 3827144"/>
              <a:gd name="connsiteY3-48" fmla="*/ 1331361 h 1423037"/>
              <a:gd name="connsiteX4-49" fmla="*/ 0 w 3827144"/>
              <a:gd name="connsiteY4-50" fmla="*/ 1423037 h 1423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27144" h="1423037">
                <a:moveTo>
                  <a:pt x="0" y="1423037"/>
                </a:moveTo>
                <a:lnTo>
                  <a:pt x="196054" y="0"/>
                </a:lnTo>
                <a:lnTo>
                  <a:pt x="3733943" y="75179"/>
                </a:lnTo>
                <a:lnTo>
                  <a:pt x="3827144" y="1331361"/>
                </a:lnTo>
                <a:lnTo>
                  <a:pt x="0" y="1423037"/>
                </a:lnTo>
                <a:close/>
              </a:path>
            </a:pathLst>
          </a:custGeom>
          <a:solidFill>
            <a:srgbClr val="003F88">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rot="5400000">
            <a:off x="-143542" y="3088735"/>
            <a:ext cx="2896524" cy="578808"/>
            <a:chOff x="2080078" y="1301607"/>
            <a:chExt cx="2896524" cy="694518"/>
          </a:xfrm>
        </p:grpSpPr>
        <p:grpSp>
          <p:nvGrpSpPr>
            <p:cNvPr id="6" name="组合 5"/>
            <p:cNvGrpSpPr/>
            <p:nvPr/>
          </p:nvGrpSpPr>
          <p:grpSpPr>
            <a:xfrm>
              <a:off x="2080078" y="1301607"/>
              <a:ext cx="2896524" cy="694518"/>
              <a:chOff x="1162373" y="1563389"/>
              <a:chExt cx="4703732" cy="4951709"/>
            </a:xfrm>
          </p:grpSpPr>
          <p:sp>
            <p:nvSpPr>
              <p:cNvPr id="8" name="梯形 6"/>
              <p:cNvSpPr/>
              <p:nvPr/>
            </p:nvSpPr>
            <p:spPr>
              <a:xfrm flipV="1">
                <a:off x="1162373" y="1563389"/>
                <a:ext cx="4657241" cy="4951709"/>
              </a:xfrm>
              <a:custGeom>
                <a:avLst/>
                <a:gdLst>
                  <a:gd name="connsiteX0" fmla="*/ 0 w 3845406"/>
                  <a:gd name="connsiteY0" fmla="*/ 1519653 h 1519653"/>
                  <a:gd name="connsiteX1" fmla="*/ 317927 w 3845406"/>
                  <a:gd name="connsiteY1" fmla="*/ 0 h 1519653"/>
                  <a:gd name="connsiteX2" fmla="*/ 3527479 w 3845406"/>
                  <a:gd name="connsiteY2" fmla="*/ 0 h 1519653"/>
                  <a:gd name="connsiteX3" fmla="*/ 3845406 w 3845406"/>
                  <a:gd name="connsiteY3" fmla="*/ 1519653 h 1519653"/>
                  <a:gd name="connsiteX4" fmla="*/ 0 w 3845406"/>
                  <a:gd name="connsiteY4" fmla="*/ 1519653 h 1519653"/>
                  <a:gd name="connsiteX0-1" fmla="*/ 0 w 3845406"/>
                  <a:gd name="connsiteY0-2" fmla="*/ 1519653 h 1519653"/>
                  <a:gd name="connsiteX1-3" fmla="*/ 317927 w 3845406"/>
                  <a:gd name="connsiteY1-4" fmla="*/ 0 h 1519653"/>
                  <a:gd name="connsiteX2-5" fmla="*/ 3752205 w 3845406"/>
                  <a:gd name="connsiteY2-6" fmla="*/ 263471 h 1519653"/>
                  <a:gd name="connsiteX3-7" fmla="*/ 3845406 w 3845406"/>
                  <a:gd name="connsiteY3-8" fmla="*/ 1519653 h 1519653"/>
                  <a:gd name="connsiteX4-9" fmla="*/ 0 w 3845406"/>
                  <a:gd name="connsiteY4-10" fmla="*/ 1519653 h 1519653"/>
                  <a:gd name="connsiteX0-11" fmla="*/ 0 w 3891901"/>
                  <a:gd name="connsiteY0-12" fmla="*/ 1783124 h 1783124"/>
                  <a:gd name="connsiteX1-13" fmla="*/ 364422 w 3891901"/>
                  <a:gd name="connsiteY1-14" fmla="*/ 0 h 1783124"/>
                  <a:gd name="connsiteX2-15" fmla="*/ 3798700 w 3891901"/>
                  <a:gd name="connsiteY2-16" fmla="*/ 263471 h 1783124"/>
                  <a:gd name="connsiteX3-17" fmla="*/ 3891901 w 3891901"/>
                  <a:gd name="connsiteY3-18" fmla="*/ 1519653 h 1783124"/>
                  <a:gd name="connsiteX4-19" fmla="*/ 0 w 3891901"/>
                  <a:gd name="connsiteY4-20" fmla="*/ 1783124 h 1783124"/>
                  <a:gd name="connsiteX0-21" fmla="*/ 0 w 3891901"/>
                  <a:gd name="connsiteY0-22" fmla="*/ 1829619 h 1829619"/>
                  <a:gd name="connsiteX1-23" fmla="*/ 364422 w 3891901"/>
                  <a:gd name="connsiteY1-24" fmla="*/ 0 h 1829619"/>
                  <a:gd name="connsiteX2-25" fmla="*/ 3798700 w 3891901"/>
                  <a:gd name="connsiteY2-26" fmla="*/ 309966 h 1829619"/>
                  <a:gd name="connsiteX3-27" fmla="*/ 3891901 w 3891901"/>
                  <a:gd name="connsiteY3-28" fmla="*/ 1566148 h 1829619"/>
                  <a:gd name="connsiteX4-29" fmla="*/ 0 w 3891901"/>
                  <a:gd name="connsiteY4-30" fmla="*/ 1829619 h 18296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91901" h="1829619">
                    <a:moveTo>
                      <a:pt x="0" y="1829619"/>
                    </a:moveTo>
                    <a:lnTo>
                      <a:pt x="364422" y="0"/>
                    </a:lnTo>
                    <a:lnTo>
                      <a:pt x="3798700" y="309966"/>
                    </a:lnTo>
                    <a:lnTo>
                      <a:pt x="3891901" y="1566148"/>
                    </a:lnTo>
                    <a:lnTo>
                      <a:pt x="0" y="1829619"/>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梯形 6"/>
              <p:cNvSpPr/>
              <p:nvPr/>
            </p:nvSpPr>
            <p:spPr>
              <a:xfrm flipH="1" flipV="1">
                <a:off x="1286356" y="1893696"/>
                <a:ext cx="4579749" cy="4460608"/>
              </a:xfrm>
              <a:custGeom>
                <a:avLst/>
                <a:gdLst>
                  <a:gd name="connsiteX0" fmla="*/ 0 w 3845406"/>
                  <a:gd name="connsiteY0" fmla="*/ 1519653 h 1519653"/>
                  <a:gd name="connsiteX1" fmla="*/ 317927 w 3845406"/>
                  <a:gd name="connsiteY1" fmla="*/ 0 h 1519653"/>
                  <a:gd name="connsiteX2" fmla="*/ 3527479 w 3845406"/>
                  <a:gd name="connsiteY2" fmla="*/ 0 h 1519653"/>
                  <a:gd name="connsiteX3" fmla="*/ 3845406 w 3845406"/>
                  <a:gd name="connsiteY3" fmla="*/ 1519653 h 1519653"/>
                  <a:gd name="connsiteX4" fmla="*/ 0 w 3845406"/>
                  <a:gd name="connsiteY4" fmla="*/ 1519653 h 1519653"/>
                  <a:gd name="connsiteX0-1" fmla="*/ 0 w 3845406"/>
                  <a:gd name="connsiteY0-2" fmla="*/ 1519653 h 1519653"/>
                  <a:gd name="connsiteX1-3" fmla="*/ 317927 w 3845406"/>
                  <a:gd name="connsiteY1-4" fmla="*/ 0 h 1519653"/>
                  <a:gd name="connsiteX2-5" fmla="*/ 3752205 w 3845406"/>
                  <a:gd name="connsiteY2-6" fmla="*/ 263471 h 1519653"/>
                  <a:gd name="connsiteX3-7" fmla="*/ 3845406 w 3845406"/>
                  <a:gd name="connsiteY3-8" fmla="*/ 1519653 h 1519653"/>
                  <a:gd name="connsiteX4-9" fmla="*/ 0 w 3845406"/>
                  <a:gd name="connsiteY4-10" fmla="*/ 1519653 h 1519653"/>
                  <a:gd name="connsiteX0-11" fmla="*/ 0 w 3891901"/>
                  <a:gd name="connsiteY0-12" fmla="*/ 1783124 h 1783124"/>
                  <a:gd name="connsiteX1-13" fmla="*/ 364422 w 3891901"/>
                  <a:gd name="connsiteY1-14" fmla="*/ 0 h 1783124"/>
                  <a:gd name="connsiteX2-15" fmla="*/ 3798700 w 3891901"/>
                  <a:gd name="connsiteY2-16" fmla="*/ 263471 h 1783124"/>
                  <a:gd name="connsiteX3-17" fmla="*/ 3891901 w 3891901"/>
                  <a:gd name="connsiteY3-18" fmla="*/ 1519653 h 1783124"/>
                  <a:gd name="connsiteX4-19" fmla="*/ 0 w 3891901"/>
                  <a:gd name="connsiteY4-20" fmla="*/ 1783124 h 1783124"/>
                  <a:gd name="connsiteX0-21" fmla="*/ 0 w 3891901"/>
                  <a:gd name="connsiteY0-22" fmla="*/ 1829619 h 1829619"/>
                  <a:gd name="connsiteX1-23" fmla="*/ 364422 w 3891901"/>
                  <a:gd name="connsiteY1-24" fmla="*/ 0 h 1829619"/>
                  <a:gd name="connsiteX2-25" fmla="*/ 3798700 w 3891901"/>
                  <a:gd name="connsiteY2-26" fmla="*/ 309966 h 1829619"/>
                  <a:gd name="connsiteX3-27" fmla="*/ 3891901 w 3891901"/>
                  <a:gd name="connsiteY3-28" fmla="*/ 1566148 h 1829619"/>
                  <a:gd name="connsiteX4-29" fmla="*/ 0 w 3891901"/>
                  <a:gd name="connsiteY4-30" fmla="*/ 1829619 h 1829619"/>
                  <a:gd name="connsiteX0-31" fmla="*/ 0 w 3827144"/>
                  <a:gd name="connsiteY0-32" fmla="*/ 1657824 h 1657824"/>
                  <a:gd name="connsiteX1-33" fmla="*/ 299665 w 3827144"/>
                  <a:gd name="connsiteY1-34" fmla="*/ 0 h 1657824"/>
                  <a:gd name="connsiteX2-35" fmla="*/ 3733943 w 3827144"/>
                  <a:gd name="connsiteY2-36" fmla="*/ 309966 h 1657824"/>
                  <a:gd name="connsiteX3-37" fmla="*/ 3827144 w 3827144"/>
                  <a:gd name="connsiteY3-38" fmla="*/ 1566148 h 1657824"/>
                  <a:gd name="connsiteX4-39" fmla="*/ 0 w 3827144"/>
                  <a:gd name="connsiteY4-40" fmla="*/ 1657824 h 1657824"/>
                  <a:gd name="connsiteX0-41" fmla="*/ 0 w 3827144"/>
                  <a:gd name="connsiteY0-42" fmla="*/ 1423037 h 1423037"/>
                  <a:gd name="connsiteX1-43" fmla="*/ 196054 w 3827144"/>
                  <a:gd name="connsiteY1-44" fmla="*/ 0 h 1423037"/>
                  <a:gd name="connsiteX2-45" fmla="*/ 3733943 w 3827144"/>
                  <a:gd name="connsiteY2-46" fmla="*/ 75179 h 1423037"/>
                  <a:gd name="connsiteX3-47" fmla="*/ 3827144 w 3827144"/>
                  <a:gd name="connsiteY3-48" fmla="*/ 1331361 h 1423037"/>
                  <a:gd name="connsiteX4-49" fmla="*/ 0 w 3827144"/>
                  <a:gd name="connsiteY4-50" fmla="*/ 1423037 h 1423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27144" h="1423037">
                    <a:moveTo>
                      <a:pt x="0" y="1423037"/>
                    </a:moveTo>
                    <a:lnTo>
                      <a:pt x="196054" y="0"/>
                    </a:lnTo>
                    <a:lnTo>
                      <a:pt x="3733943" y="75179"/>
                    </a:lnTo>
                    <a:lnTo>
                      <a:pt x="3827144" y="1331361"/>
                    </a:lnTo>
                    <a:lnTo>
                      <a:pt x="0" y="1423037"/>
                    </a:lnTo>
                    <a:close/>
                  </a:path>
                </a:pathLst>
              </a:custGeom>
              <a:solidFill>
                <a:srgbClr val="003F8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3117907" y="1450799"/>
              <a:ext cx="847090" cy="396134"/>
            </a:xfrm>
            <a:prstGeom prst="rect">
              <a:avLst/>
            </a:prstGeom>
            <a:noFill/>
          </p:spPr>
          <p:txBody>
            <a:bodyPr vert="vert270" wrap="square" rtlCol="0">
              <a:spAutoFit/>
            </a:bodyPr>
            <a:lstStyle/>
            <a:p>
              <a:pPr algn="ctr">
                <a:lnSpc>
                  <a:spcPct val="120000"/>
                </a:lnSpc>
                <a:spcAft>
                  <a:spcPts val="100"/>
                </a:spcAft>
              </a:pPr>
              <a:r>
                <a:rPr lang="zh-CN" altLang="en-US" b="1" dirty="0"/>
                <a:t>影视</a:t>
              </a:r>
              <a:endParaRPr lang="zh-CN" altLang="en-US" b="1" dirty="0"/>
            </a:p>
          </p:txBody>
        </p:sp>
      </p:grpSp>
      <p:grpSp>
        <p:nvGrpSpPr>
          <p:cNvPr id="63" name="组合 62"/>
          <p:cNvGrpSpPr/>
          <p:nvPr/>
        </p:nvGrpSpPr>
        <p:grpSpPr>
          <a:xfrm rot="5400000">
            <a:off x="2467992" y="3088735"/>
            <a:ext cx="2896524" cy="578808"/>
            <a:chOff x="2080078" y="1301607"/>
            <a:chExt cx="2896524" cy="694518"/>
          </a:xfrm>
        </p:grpSpPr>
        <p:grpSp>
          <p:nvGrpSpPr>
            <p:cNvPr id="66" name="组合 65"/>
            <p:cNvGrpSpPr/>
            <p:nvPr/>
          </p:nvGrpSpPr>
          <p:grpSpPr>
            <a:xfrm>
              <a:off x="2080078" y="1301607"/>
              <a:ext cx="2896524" cy="694518"/>
              <a:chOff x="1162373" y="1563389"/>
              <a:chExt cx="4703732" cy="4951709"/>
            </a:xfrm>
          </p:grpSpPr>
          <p:sp>
            <p:nvSpPr>
              <p:cNvPr id="68" name="梯形 6"/>
              <p:cNvSpPr/>
              <p:nvPr/>
            </p:nvSpPr>
            <p:spPr>
              <a:xfrm flipV="1">
                <a:off x="1162373" y="1563389"/>
                <a:ext cx="4657241" cy="4951709"/>
              </a:xfrm>
              <a:custGeom>
                <a:avLst/>
                <a:gdLst>
                  <a:gd name="connsiteX0" fmla="*/ 0 w 3845406"/>
                  <a:gd name="connsiteY0" fmla="*/ 1519653 h 1519653"/>
                  <a:gd name="connsiteX1" fmla="*/ 317927 w 3845406"/>
                  <a:gd name="connsiteY1" fmla="*/ 0 h 1519653"/>
                  <a:gd name="connsiteX2" fmla="*/ 3527479 w 3845406"/>
                  <a:gd name="connsiteY2" fmla="*/ 0 h 1519653"/>
                  <a:gd name="connsiteX3" fmla="*/ 3845406 w 3845406"/>
                  <a:gd name="connsiteY3" fmla="*/ 1519653 h 1519653"/>
                  <a:gd name="connsiteX4" fmla="*/ 0 w 3845406"/>
                  <a:gd name="connsiteY4" fmla="*/ 1519653 h 1519653"/>
                  <a:gd name="connsiteX0-1" fmla="*/ 0 w 3845406"/>
                  <a:gd name="connsiteY0-2" fmla="*/ 1519653 h 1519653"/>
                  <a:gd name="connsiteX1-3" fmla="*/ 317927 w 3845406"/>
                  <a:gd name="connsiteY1-4" fmla="*/ 0 h 1519653"/>
                  <a:gd name="connsiteX2-5" fmla="*/ 3752205 w 3845406"/>
                  <a:gd name="connsiteY2-6" fmla="*/ 263471 h 1519653"/>
                  <a:gd name="connsiteX3-7" fmla="*/ 3845406 w 3845406"/>
                  <a:gd name="connsiteY3-8" fmla="*/ 1519653 h 1519653"/>
                  <a:gd name="connsiteX4-9" fmla="*/ 0 w 3845406"/>
                  <a:gd name="connsiteY4-10" fmla="*/ 1519653 h 1519653"/>
                  <a:gd name="connsiteX0-11" fmla="*/ 0 w 3891901"/>
                  <a:gd name="connsiteY0-12" fmla="*/ 1783124 h 1783124"/>
                  <a:gd name="connsiteX1-13" fmla="*/ 364422 w 3891901"/>
                  <a:gd name="connsiteY1-14" fmla="*/ 0 h 1783124"/>
                  <a:gd name="connsiteX2-15" fmla="*/ 3798700 w 3891901"/>
                  <a:gd name="connsiteY2-16" fmla="*/ 263471 h 1783124"/>
                  <a:gd name="connsiteX3-17" fmla="*/ 3891901 w 3891901"/>
                  <a:gd name="connsiteY3-18" fmla="*/ 1519653 h 1783124"/>
                  <a:gd name="connsiteX4-19" fmla="*/ 0 w 3891901"/>
                  <a:gd name="connsiteY4-20" fmla="*/ 1783124 h 1783124"/>
                  <a:gd name="connsiteX0-21" fmla="*/ 0 w 3891901"/>
                  <a:gd name="connsiteY0-22" fmla="*/ 1829619 h 1829619"/>
                  <a:gd name="connsiteX1-23" fmla="*/ 364422 w 3891901"/>
                  <a:gd name="connsiteY1-24" fmla="*/ 0 h 1829619"/>
                  <a:gd name="connsiteX2-25" fmla="*/ 3798700 w 3891901"/>
                  <a:gd name="connsiteY2-26" fmla="*/ 309966 h 1829619"/>
                  <a:gd name="connsiteX3-27" fmla="*/ 3891901 w 3891901"/>
                  <a:gd name="connsiteY3-28" fmla="*/ 1566148 h 1829619"/>
                  <a:gd name="connsiteX4-29" fmla="*/ 0 w 3891901"/>
                  <a:gd name="connsiteY4-30" fmla="*/ 1829619 h 18296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91901" h="1829619">
                    <a:moveTo>
                      <a:pt x="0" y="1829619"/>
                    </a:moveTo>
                    <a:lnTo>
                      <a:pt x="364422" y="0"/>
                    </a:lnTo>
                    <a:lnTo>
                      <a:pt x="3798700" y="309966"/>
                    </a:lnTo>
                    <a:lnTo>
                      <a:pt x="3891901" y="1566148"/>
                    </a:lnTo>
                    <a:lnTo>
                      <a:pt x="0" y="1829619"/>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梯形 6"/>
              <p:cNvSpPr/>
              <p:nvPr/>
            </p:nvSpPr>
            <p:spPr>
              <a:xfrm flipH="1" flipV="1">
                <a:off x="1286356" y="1893696"/>
                <a:ext cx="4579749" cy="4460608"/>
              </a:xfrm>
              <a:custGeom>
                <a:avLst/>
                <a:gdLst>
                  <a:gd name="connsiteX0" fmla="*/ 0 w 3845406"/>
                  <a:gd name="connsiteY0" fmla="*/ 1519653 h 1519653"/>
                  <a:gd name="connsiteX1" fmla="*/ 317927 w 3845406"/>
                  <a:gd name="connsiteY1" fmla="*/ 0 h 1519653"/>
                  <a:gd name="connsiteX2" fmla="*/ 3527479 w 3845406"/>
                  <a:gd name="connsiteY2" fmla="*/ 0 h 1519653"/>
                  <a:gd name="connsiteX3" fmla="*/ 3845406 w 3845406"/>
                  <a:gd name="connsiteY3" fmla="*/ 1519653 h 1519653"/>
                  <a:gd name="connsiteX4" fmla="*/ 0 w 3845406"/>
                  <a:gd name="connsiteY4" fmla="*/ 1519653 h 1519653"/>
                  <a:gd name="connsiteX0-1" fmla="*/ 0 w 3845406"/>
                  <a:gd name="connsiteY0-2" fmla="*/ 1519653 h 1519653"/>
                  <a:gd name="connsiteX1-3" fmla="*/ 317927 w 3845406"/>
                  <a:gd name="connsiteY1-4" fmla="*/ 0 h 1519653"/>
                  <a:gd name="connsiteX2-5" fmla="*/ 3752205 w 3845406"/>
                  <a:gd name="connsiteY2-6" fmla="*/ 263471 h 1519653"/>
                  <a:gd name="connsiteX3-7" fmla="*/ 3845406 w 3845406"/>
                  <a:gd name="connsiteY3-8" fmla="*/ 1519653 h 1519653"/>
                  <a:gd name="connsiteX4-9" fmla="*/ 0 w 3845406"/>
                  <a:gd name="connsiteY4-10" fmla="*/ 1519653 h 1519653"/>
                  <a:gd name="connsiteX0-11" fmla="*/ 0 w 3891901"/>
                  <a:gd name="connsiteY0-12" fmla="*/ 1783124 h 1783124"/>
                  <a:gd name="connsiteX1-13" fmla="*/ 364422 w 3891901"/>
                  <a:gd name="connsiteY1-14" fmla="*/ 0 h 1783124"/>
                  <a:gd name="connsiteX2-15" fmla="*/ 3798700 w 3891901"/>
                  <a:gd name="connsiteY2-16" fmla="*/ 263471 h 1783124"/>
                  <a:gd name="connsiteX3-17" fmla="*/ 3891901 w 3891901"/>
                  <a:gd name="connsiteY3-18" fmla="*/ 1519653 h 1783124"/>
                  <a:gd name="connsiteX4-19" fmla="*/ 0 w 3891901"/>
                  <a:gd name="connsiteY4-20" fmla="*/ 1783124 h 1783124"/>
                  <a:gd name="connsiteX0-21" fmla="*/ 0 w 3891901"/>
                  <a:gd name="connsiteY0-22" fmla="*/ 1829619 h 1829619"/>
                  <a:gd name="connsiteX1-23" fmla="*/ 364422 w 3891901"/>
                  <a:gd name="connsiteY1-24" fmla="*/ 0 h 1829619"/>
                  <a:gd name="connsiteX2-25" fmla="*/ 3798700 w 3891901"/>
                  <a:gd name="connsiteY2-26" fmla="*/ 309966 h 1829619"/>
                  <a:gd name="connsiteX3-27" fmla="*/ 3891901 w 3891901"/>
                  <a:gd name="connsiteY3-28" fmla="*/ 1566148 h 1829619"/>
                  <a:gd name="connsiteX4-29" fmla="*/ 0 w 3891901"/>
                  <a:gd name="connsiteY4-30" fmla="*/ 1829619 h 1829619"/>
                  <a:gd name="connsiteX0-31" fmla="*/ 0 w 3827144"/>
                  <a:gd name="connsiteY0-32" fmla="*/ 1657824 h 1657824"/>
                  <a:gd name="connsiteX1-33" fmla="*/ 299665 w 3827144"/>
                  <a:gd name="connsiteY1-34" fmla="*/ 0 h 1657824"/>
                  <a:gd name="connsiteX2-35" fmla="*/ 3733943 w 3827144"/>
                  <a:gd name="connsiteY2-36" fmla="*/ 309966 h 1657824"/>
                  <a:gd name="connsiteX3-37" fmla="*/ 3827144 w 3827144"/>
                  <a:gd name="connsiteY3-38" fmla="*/ 1566148 h 1657824"/>
                  <a:gd name="connsiteX4-39" fmla="*/ 0 w 3827144"/>
                  <a:gd name="connsiteY4-40" fmla="*/ 1657824 h 1657824"/>
                  <a:gd name="connsiteX0-41" fmla="*/ 0 w 3827144"/>
                  <a:gd name="connsiteY0-42" fmla="*/ 1423037 h 1423037"/>
                  <a:gd name="connsiteX1-43" fmla="*/ 196054 w 3827144"/>
                  <a:gd name="connsiteY1-44" fmla="*/ 0 h 1423037"/>
                  <a:gd name="connsiteX2-45" fmla="*/ 3733943 w 3827144"/>
                  <a:gd name="connsiteY2-46" fmla="*/ 75179 h 1423037"/>
                  <a:gd name="connsiteX3-47" fmla="*/ 3827144 w 3827144"/>
                  <a:gd name="connsiteY3-48" fmla="*/ 1331361 h 1423037"/>
                  <a:gd name="connsiteX4-49" fmla="*/ 0 w 3827144"/>
                  <a:gd name="connsiteY4-50" fmla="*/ 1423037 h 1423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27144" h="1423037">
                    <a:moveTo>
                      <a:pt x="0" y="1423037"/>
                    </a:moveTo>
                    <a:lnTo>
                      <a:pt x="196054" y="0"/>
                    </a:lnTo>
                    <a:lnTo>
                      <a:pt x="3733943" y="75179"/>
                    </a:lnTo>
                    <a:lnTo>
                      <a:pt x="3827144" y="1331361"/>
                    </a:lnTo>
                    <a:lnTo>
                      <a:pt x="0" y="1423037"/>
                    </a:lnTo>
                    <a:close/>
                  </a:path>
                </a:pathLst>
              </a:custGeom>
              <a:solidFill>
                <a:srgbClr val="003F8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文本框 66"/>
            <p:cNvSpPr txBox="1"/>
            <p:nvPr/>
          </p:nvSpPr>
          <p:spPr>
            <a:xfrm>
              <a:off x="3117907" y="1450798"/>
              <a:ext cx="847090" cy="396134"/>
            </a:xfrm>
            <a:prstGeom prst="rect">
              <a:avLst/>
            </a:prstGeom>
            <a:noFill/>
          </p:spPr>
          <p:txBody>
            <a:bodyPr vert="vert270" wrap="square" rtlCol="0">
              <a:spAutoFit/>
            </a:bodyPr>
            <a:lstStyle/>
            <a:p>
              <a:pPr algn="ctr">
                <a:lnSpc>
                  <a:spcPct val="120000"/>
                </a:lnSpc>
                <a:spcAft>
                  <a:spcPts val="100"/>
                </a:spcAft>
              </a:pPr>
              <a:r>
                <a:rPr lang="zh-CN" altLang="en-US" b="1" dirty="0"/>
                <a:t>游戏</a:t>
              </a:r>
              <a:endParaRPr lang="zh-CN" altLang="en-US" b="1" dirty="0"/>
            </a:p>
          </p:txBody>
        </p:sp>
      </p:grpSp>
      <p:sp>
        <p:nvSpPr>
          <p:cNvPr id="65" name="文本框 64"/>
          <p:cNvSpPr txBox="1"/>
          <p:nvPr/>
        </p:nvSpPr>
        <p:spPr>
          <a:xfrm>
            <a:off x="4295775" y="1930400"/>
            <a:ext cx="1519555" cy="3407410"/>
          </a:xfrm>
          <a:prstGeom prst="rect">
            <a:avLst/>
          </a:prstGeom>
          <a:noFill/>
        </p:spPr>
        <p:txBody>
          <a:bodyPr wrap="square" lIns="0" rIns="0" rtlCol="0" anchor="ctr">
            <a:normAutofit/>
          </a:bodyPr>
          <a:lstStyle/>
          <a:p>
            <a:pPr indent="0">
              <a:lnSpc>
                <a:spcPct val="120000"/>
              </a:lnSpc>
              <a:spcAft>
                <a:spcPct val="100000"/>
              </a:spcAft>
              <a:buFont typeface="Arial" panose="020B0604020202020204" pitchFamily="34" charset="0"/>
              <a:buNone/>
            </a:pPr>
            <a:r>
              <a:rPr lang="zh-CN" altLang="en-US" sz="1600" dirty="0"/>
              <a:t>提升游戏体验。游戏开发者可以利用动作迁移技术生成更加逼真和具有流畅感的战斗动作，从而提升游戏的沉浸度，提高用户体验。</a:t>
            </a:r>
            <a:endParaRPr lang="zh-CN" altLang="en-US" sz="1600" dirty="0"/>
          </a:p>
        </p:txBody>
      </p:sp>
      <p:grpSp>
        <p:nvGrpSpPr>
          <p:cNvPr id="71" name="组合 70"/>
          <p:cNvGrpSpPr/>
          <p:nvPr/>
        </p:nvGrpSpPr>
        <p:grpSpPr>
          <a:xfrm rot="5400000">
            <a:off x="5079526" y="3088735"/>
            <a:ext cx="2896524" cy="578808"/>
            <a:chOff x="2080078" y="1301607"/>
            <a:chExt cx="2896524" cy="694518"/>
          </a:xfrm>
        </p:grpSpPr>
        <p:grpSp>
          <p:nvGrpSpPr>
            <p:cNvPr id="74" name="组合 73"/>
            <p:cNvGrpSpPr/>
            <p:nvPr/>
          </p:nvGrpSpPr>
          <p:grpSpPr>
            <a:xfrm>
              <a:off x="2080078" y="1301607"/>
              <a:ext cx="2896524" cy="694518"/>
              <a:chOff x="1162373" y="1563389"/>
              <a:chExt cx="4703732" cy="4951709"/>
            </a:xfrm>
          </p:grpSpPr>
          <p:sp>
            <p:nvSpPr>
              <p:cNvPr id="76" name="梯形 6"/>
              <p:cNvSpPr/>
              <p:nvPr/>
            </p:nvSpPr>
            <p:spPr>
              <a:xfrm flipV="1">
                <a:off x="1162373" y="1563389"/>
                <a:ext cx="4657241" cy="4951709"/>
              </a:xfrm>
              <a:custGeom>
                <a:avLst/>
                <a:gdLst>
                  <a:gd name="connsiteX0" fmla="*/ 0 w 3845406"/>
                  <a:gd name="connsiteY0" fmla="*/ 1519653 h 1519653"/>
                  <a:gd name="connsiteX1" fmla="*/ 317927 w 3845406"/>
                  <a:gd name="connsiteY1" fmla="*/ 0 h 1519653"/>
                  <a:gd name="connsiteX2" fmla="*/ 3527479 w 3845406"/>
                  <a:gd name="connsiteY2" fmla="*/ 0 h 1519653"/>
                  <a:gd name="connsiteX3" fmla="*/ 3845406 w 3845406"/>
                  <a:gd name="connsiteY3" fmla="*/ 1519653 h 1519653"/>
                  <a:gd name="connsiteX4" fmla="*/ 0 w 3845406"/>
                  <a:gd name="connsiteY4" fmla="*/ 1519653 h 1519653"/>
                  <a:gd name="connsiteX0-1" fmla="*/ 0 w 3845406"/>
                  <a:gd name="connsiteY0-2" fmla="*/ 1519653 h 1519653"/>
                  <a:gd name="connsiteX1-3" fmla="*/ 317927 w 3845406"/>
                  <a:gd name="connsiteY1-4" fmla="*/ 0 h 1519653"/>
                  <a:gd name="connsiteX2-5" fmla="*/ 3752205 w 3845406"/>
                  <a:gd name="connsiteY2-6" fmla="*/ 263471 h 1519653"/>
                  <a:gd name="connsiteX3-7" fmla="*/ 3845406 w 3845406"/>
                  <a:gd name="connsiteY3-8" fmla="*/ 1519653 h 1519653"/>
                  <a:gd name="connsiteX4-9" fmla="*/ 0 w 3845406"/>
                  <a:gd name="connsiteY4-10" fmla="*/ 1519653 h 1519653"/>
                  <a:gd name="connsiteX0-11" fmla="*/ 0 w 3891901"/>
                  <a:gd name="connsiteY0-12" fmla="*/ 1783124 h 1783124"/>
                  <a:gd name="connsiteX1-13" fmla="*/ 364422 w 3891901"/>
                  <a:gd name="connsiteY1-14" fmla="*/ 0 h 1783124"/>
                  <a:gd name="connsiteX2-15" fmla="*/ 3798700 w 3891901"/>
                  <a:gd name="connsiteY2-16" fmla="*/ 263471 h 1783124"/>
                  <a:gd name="connsiteX3-17" fmla="*/ 3891901 w 3891901"/>
                  <a:gd name="connsiteY3-18" fmla="*/ 1519653 h 1783124"/>
                  <a:gd name="connsiteX4-19" fmla="*/ 0 w 3891901"/>
                  <a:gd name="connsiteY4-20" fmla="*/ 1783124 h 1783124"/>
                  <a:gd name="connsiteX0-21" fmla="*/ 0 w 3891901"/>
                  <a:gd name="connsiteY0-22" fmla="*/ 1829619 h 1829619"/>
                  <a:gd name="connsiteX1-23" fmla="*/ 364422 w 3891901"/>
                  <a:gd name="connsiteY1-24" fmla="*/ 0 h 1829619"/>
                  <a:gd name="connsiteX2-25" fmla="*/ 3798700 w 3891901"/>
                  <a:gd name="connsiteY2-26" fmla="*/ 309966 h 1829619"/>
                  <a:gd name="connsiteX3-27" fmla="*/ 3891901 w 3891901"/>
                  <a:gd name="connsiteY3-28" fmla="*/ 1566148 h 1829619"/>
                  <a:gd name="connsiteX4-29" fmla="*/ 0 w 3891901"/>
                  <a:gd name="connsiteY4-30" fmla="*/ 1829619 h 18296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91901" h="1829619">
                    <a:moveTo>
                      <a:pt x="0" y="1829619"/>
                    </a:moveTo>
                    <a:lnTo>
                      <a:pt x="364422" y="0"/>
                    </a:lnTo>
                    <a:lnTo>
                      <a:pt x="3798700" y="309966"/>
                    </a:lnTo>
                    <a:lnTo>
                      <a:pt x="3891901" y="1566148"/>
                    </a:lnTo>
                    <a:lnTo>
                      <a:pt x="0" y="1829619"/>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梯形 6"/>
              <p:cNvSpPr/>
              <p:nvPr/>
            </p:nvSpPr>
            <p:spPr>
              <a:xfrm flipH="1" flipV="1">
                <a:off x="1286356" y="1893696"/>
                <a:ext cx="4579749" cy="4460608"/>
              </a:xfrm>
              <a:custGeom>
                <a:avLst/>
                <a:gdLst>
                  <a:gd name="connsiteX0" fmla="*/ 0 w 3845406"/>
                  <a:gd name="connsiteY0" fmla="*/ 1519653 h 1519653"/>
                  <a:gd name="connsiteX1" fmla="*/ 317927 w 3845406"/>
                  <a:gd name="connsiteY1" fmla="*/ 0 h 1519653"/>
                  <a:gd name="connsiteX2" fmla="*/ 3527479 w 3845406"/>
                  <a:gd name="connsiteY2" fmla="*/ 0 h 1519653"/>
                  <a:gd name="connsiteX3" fmla="*/ 3845406 w 3845406"/>
                  <a:gd name="connsiteY3" fmla="*/ 1519653 h 1519653"/>
                  <a:gd name="connsiteX4" fmla="*/ 0 w 3845406"/>
                  <a:gd name="connsiteY4" fmla="*/ 1519653 h 1519653"/>
                  <a:gd name="connsiteX0-1" fmla="*/ 0 w 3845406"/>
                  <a:gd name="connsiteY0-2" fmla="*/ 1519653 h 1519653"/>
                  <a:gd name="connsiteX1-3" fmla="*/ 317927 w 3845406"/>
                  <a:gd name="connsiteY1-4" fmla="*/ 0 h 1519653"/>
                  <a:gd name="connsiteX2-5" fmla="*/ 3752205 w 3845406"/>
                  <a:gd name="connsiteY2-6" fmla="*/ 263471 h 1519653"/>
                  <a:gd name="connsiteX3-7" fmla="*/ 3845406 w 3845406"/>
                  <a:gd name="connsiteY3-8" fmla="*/ 1519653 h 1519653"/>
                  <a:gd name="connsiteX4-9" fmla="*/ 0 w 3845406"/>
                  <a:gd name="connsiteY4-10" fmla="*/ 1519653 h 1519653"/>
                  <a:gd name="connsiteX0-11" fmla="*/ 0 w 3891901"/>
                  <a:gd name="connsiteY0-12" fmla="*/ 1783124 h 1783124"/>
                  <a:gd name="connsiteX1-13" fmla="*/ 364422 w 3891901"/>
                  <a:gd name="connsiteY1-14" fmla="*/ 0 h 1783124"/>
                  <a:gd name="connsiteX2-15" fmla="*/ 3798700 w 3891901"/>
                  <a:gd name="connsiteY2-16" fmla="*/ 263471 h 1783124"/>
                  <a:gd name="connsiteX3-17" fmla="*/ 3891901 w 3891901"/>
                  <a:gd name="connsiteY3-18" fmla="*/ 1519653 h 1783124"/>
                  <a:gd name="connsiteX4-19" fmla="*/ 0 w 3891901"/>
                  <a:gd name="connsiteY4-20" fmla="*/ 1783124 h 1783124"/>
                  <a:gd name="connsiteX0-21" fmla="*/ 0 w 3891901"/>
                  <a:gd name="connsiteY0-22" fmla="*/ 1829619 h 1829619"/>
                  <a:gd name="connsiteX1-23" fmla="*/ 364422 w 3891901"/>
                  <a:gd name="connsiteY1-24" fmla="*/ 0 h 1829619"/>
                  <a:gd name="connsiteX2-25" fmla="*/ 3798700 w 3891901"/>
                  <a:gd name="connsiteY2-26" fmla="*/ 309966 h 1829619"/>
                  <a:gd name="connsiteX3-27" fmla="*/ 3891901 w 3891901"/>
                  <a:gd name="connsiteY3-28" fmla="*/ 1566148 h 1829619"/>
                  <a:gd name="connsiteX4-29" fmla="*/ 0 w 3891901"/>
                  <a:gd name="connsiteY4-30" fmla="*/ 1829619 h 1829619"/>
                  <a:gd name="connsiteX0-31" fmla="*/ 0 w 3827144"/>
                  <a:gd name="connsiteY0-32" fmla="*/ 1657824 h 1657824"/>
                  <a:gd name="connsiteX1-33" fmla="*/ 299665 w 3827144"/>
                  <a:gd name="connsiteY1-34" fmla="*/ 0 h 1657824"/>
                  <a:gd name="connsiteX2-35" fmla="*/ 3733943 w 3827144"/>
                  <a:gd name="connsiteY2-36" fmla="*/ 309966 h 1657824"/>
                  <a:gd name="connsiteX3-37" fmla="*/ 3827144 w 3827144"/>
                  <a:gd name="connsiteY3-38" fmla="*/ 1566148 h 1657824"/>
                  <a:gd name="connsiteX4-39" fmla="*/ 0 w 3827144"/>
                  <a:gd name="connsiteY4-40" fmla="*/ 1657824 h 1657824"/>
                  <a:gd name="connsiteX0-41" fmla="*/ 0 w 3827144"/>
                  <a:gd name="connsiteY0-42" fmla="*/ 1423037 h 1423037"/>
                  <a:gd name="connsiteX1-43" fmla="*/ 196054 w 3827144"/>
                  <a:gd name="connsiteY1-44" fmla="*/ 0 h 1423037"/>
                  <a:gd name="connsiteX2-45" fmla="*/ 3733943 w 3827144"/>
                  <a:gd name="connsiteY2-46" fmla="*/ 75179 h 1423037"/>
                  <a:gd name="connsiteX3-47" fmla="*/ 3827144 w 3827144"/>
                  <a:gd name="connsiteY3-48" fmla="*/ 1331361 h 1423037"/>
                  <a:gd name="connsiteX4-49" fmla="*/ 0 w 3827144"/>
                  <a:gd name="connsiteY4-50" fmla="*/ 1423037 h 1423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27144" h="1423037">
                    <a:moveTo>
                      <a:pt x="0" y="1423037"/>
                    </a:moveTo>
                    <a:lnTo>
                      <a:pt x="196054" y="0"/>
                    </a:lnTo>
                    <a:lnTo>
                      <a:pt x="3733943" y="75179"/>
                    </a:lnTo>
                    <a:lnTo>
                      <a:pt x="3827144" y="1331361"/>
                    </a:lnTo>
                    <a:lnTo>
                      <a:pt x="0" y="1423037"/>
                    </a:lnTo>
                    <a:close/>
                  </a:path>
                </a:pathLst>
              </a:custGeom>
              <a:solidFill>
                <a:srgbClr val="003F8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文本框 74"/>
            <p:cNvSpPr txBox="1"/>
            <p:nvPr/>
          </p:nvSpPr>
          <p:spPr>
            <a:xfrm>
              <a:off x="3117907" y="1450798"/>
              <a:ext cx="847090" cy="396134"/>
            </a:xfrm>
            <a:prstGeom prst="rect">
              <a:avLst/>
            </a:prstGeom>
            <a:noFill/>
          </p:spPr>
          <p:txBody>
            <a:bodyPr vert="vert270" wrap="square" rtlCol="0">
              <a:spAutoFit/>
            </a:bodyPr>
            <a:lstStyle/>
            <a:p>
              <a:pPr algn="ctr">
                <a:lnSpc>
                  <a:spcPct val="120000"/>
                </a:lnSpc>
                <a:spcAft>
                  <a:spcPts val="100"/>
                </a:spcAft>
              </a:pPr>
              <a:r>
                <a:rPr lang="zh-CN" altLang="en-US" b="1" dirty="0"/>
                <a:t>安全</a:t>
              </a:r>
              <a:endParaRPr lang="zh-CN" altLang="en-US" b="1" dirty="0"/>
            </a:p>
          </p:txBody>
        </p:sp>
      </p:grpSp>
      <p:sp>
        <p:nvSpPr>
          <p:cNvPr id="73" name="文本框 72"/>
          <p:cNvSpPr txBox="1"/>
          <p:nvPr/>
        </p:nvSpPr>
        <p:spPr>
          <a:xfrm>
            <a:off x="6906895" y="1931035"/>
            <a:ext cx="1519555" cy="3406140"/>
          </a:xfrm>
          <a:prstGeom prst="rect">
            <a:avLst/>
          </a:prstGeom>
          <a:noFill/>
        </p:spPr>
        <p:txBody>
          <a:bodyPr wrap="square" lIns="0" rIns="0" rtlCol="0" anchor="ctr">
            <a:normAutofit/>
          </a:bodyPr>
          <a:lstStyle/>
          <a:p>
            <a:pPr indent="0">
              <a:lnSpc>
                <a:spcPct val="120000"/>
              </a:lnSpc>
              <a:spcAft>
                <a:spcPct val="100000"/>
              </a:spcAft>
              <a:buFont typeface="Arial" panose="020B0604020202020204" pitchFamily="34" charset="0"/>
              <a:buNone/>
            </a:pPr>
            <a:r>
              <a:rPr lang="zh-CN" altLang="en-US" sz="1600" dirty="0"/>
              <a:t>安全培训和体验。使用动作迁移技术，在无风险的虚拟环境下，模拟人们遇到各种危险场景时的应对方式，从而提高安全培训和体验的效果。</a:t>
            </a:r>
            <a:endParaRPr lang="zh-CN" altLang="en-US" sz="1600" dirty="0"/>
          </a:p>
        </p:txBody>
      </p:sp>
      <p:grpSp>
        <p:nvGrpSpPr>
          <p:cNvPr id="79" name="组合 78"/>
          <p:cNvGrpSpPr/>
          <p:nvPr/>
        </p:nvGrpSpPr>
        <p:grpSpPr>
          <a:xfrm rot="5400000">
            <a:off x="7691060" y="3088735"/>
            <a:ext cx="2896524" cy="578808"/>
            <a:chOff x="2080078" y="1301607"/>
            <a:chExt cx="2896524" cy="694518"/>
          </a:xfrm>
        </p:grpSpPr>
        <p:grpSp>
          <p:nvGrpSpPr>
            <p:cNvPr id="82" name="组合 81"/>
            <p:cNvGrpSpPr/>
            <p:nvPr/>
          </p:nvGrpSpPr>
          <p:grpSpPr>
            <a:xfrm>
              <a:off x="2080078" y="1301607"/>
              <a:ext cx="2896524" cy="694518"/>
              <a:chOff x="1162373" y="1563389"/>
              <a:chExt cx="4703732" cy="4951709"/>
            </a:xfrm>
          </p:grpSpPr>
          <p:sp>
            <p:nvSpPr>
              <p:cNvPr id="84" name="梯形 6"/>
              <p:cNvSpPr/>
              <p:nvPr/>
            </p:nvSpPr>
            <p:spPr>
              <a:xfrm flipV="1">
                <a:off x="1162373" y="1563389"/>
                <a:ext cx="4657241" cy="4951709"/>
              </a:xfrm>
              <a:custGeom>
                <a:avLst/>
                <a:gdLst>
                  <a:gd name="connsiteX0" fmla="*/ 0 w 3845406"/>
                  <a:gd name="connsiteY0" fmla="*/ 1519653 h 1519653"/>
                  <a:gd name="connsiteX1" fmla="*/ 317927 w 3845406"/>
                  <a:gd name="connsiteY1" fmla="*/ 0 h 1519653"/>
                  <a:gd name="connsiteX2" fmla="*/ 3527479 w 3845406"/>
                  <a:gd name="connsiteY2" fmla="*/ 0 h 1519653"/>
                  <a:gd name="connsiteX3" fmla="*/ 3845406 w 3845406"/>
                  <a:gd name="connsiteY3" fmla="*/ 1519653 h 1519653"/>
                  <a:gd name="connsiteX4" fmla="*/ 0 w 3845406"/>
                  <a:gd name="connsiteY4" fmla="*/ 1519653 h 1519653"/>
                  <a:gd name="connsiteX0-1" fmla="*/ 0 w 3845406"/>
                  <a:gd name="connsiteY0-2" fmla="*/ 1519653 h 1519653"/>
                  <a:gd name="connsiteX1-3" fmla="*/ 317927 w 3845406"/>
                  <a:gd name="connsiteY1-4" fmla="*/ 0 h 1519653"/>
                  <a:gd name="connsiteX2-5" fmla="*/ 3752205 w 3845406"/>
                  <a:gd name="connsiteY2-6" fmla="*/ 263471 h 1519653"/>
                  <a:gd name="connsiteX3-7" fmla="*/ 3845406 w 3845406"/>
                  <a:gd name="connsiteY3-8" fmla="*/ 1519653 h 1519653"/>
                  <a:gd name="connsiteX4-9" fmla="*/ 0 w 3845406"/>
                  <a:gd name="connsiteY4-10" fmla="*/ 1519653 h 1519653"/>
                  <a:gd name="connsiteX0-11" fmla="*/ 0 w 3891901"/>
                  <a:gd name="connsiteY0-12" fmla="*/ 1783124 h 1783124"/>
                  <a:gd name="connsiteX1-13" fmla="*/ 364422 w 3891901"/>
                  <a:gd name="connsiteY1-14" fmla="*/ 0 h 1783124"/>
                  <a:gd name="connsiteX2-15" fmla="*/ 3798700 w 3891901"/>
                  <a:gd name="connsiteY2-16" fmla="*/ 263471 h 1783124"/>
                  <a:gd name="connsiteX3-17" fmla="*/ 3891901 w 3891901"/>
                  <a:gd name="connsiteY3-18" fmla="*/ 1519653 h 1783124"/>
                  <a:gd name="connsiteX4-19" fmla="*/ 0 w 3891901"/>
                  <a:gd name="connsiteY4-20" fmla="*/ 1783124 h 1783124"/>
                  <a:gd name="connsiteX0-21" fmla="*/ 0 w 3891901"/>
                  <a:gd name="connsiteY0-22" fmla="*/ 1829619 h 1829619"/>
                  <a:gd name="connsiteX1-23" fmla="*/ 364422 w 3891901"/>
                  <a:gd name="connsiteY1-24" fmla="*/ 0 h 1829619"/>
                  <a:gd name="connsiteX2-25" fmla="*/ 3798700 w 3891901"/>
                  <a:gd name="connsiteY2-26" fmla="*/ 309966 h 1829619"/>
                  <a:gd name="connsiteX3-27" fmla="*/ 3891901 w 3891901"/>
                  <a:gd name="connsiteY3-28" fmla="*/ 1566148 h 1829619"/>
                  <a:gd name="connsiteX4-29" fmla="*/ 0 w 3891901"/>
                  <a:gd name="connsiteY4-30" fmla="*/ 1829619 h 18296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91901" h="1829619">
                    <a:moveTo>
                      <a:pt x="0" y="1829619"/>
                    </a:moveTo>
                    <a:lnTo>
                      <a:pt x="364422" y="0"/>
                    </a:lnTo>
                    <a:lnTo>
                      <a:pt x="3798700" y="309966"/>
                    </a:lnTo>
                    <a:lnTo>
                      <a:pt x="3891901" y="1566148"/>
                    </a:lnTo>
                    <a:lnTo>
                      <a:pt x="0" y="1829619"/>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梯形 6"/>
              <p:cNvSpPr/>
              <p:nvPr/>
            </p:nvSpPr>
            <p:spPr>
              <a:xfrm flipH="1" flipV="1">
                <a:off x="1286356" y="1893696"/>
                <a:ext cx="4579749" cy="4460608"/>
              </a:xfrm>
              <a:custGeom>
                <a:avLst/>
                <a:gdLst>
                  <a:gd name="connsiteX0" fmla="*/ 0 w 3845406"/>
                  <a:gd name="connsiteY0" fmla="*/ 1519653 h 1519653"/>
                  <a:gd name="connsiteX1" fmla="*/ 317927 w 3845406"/>
                  <a:gd name="connsiteY1" fmla="*/ 0 h 1519653"/>
                  <a:gd name="connsiteX2" fmla="*/ 3527479 w 3845406"/>
                  <a:gd name="connsiteY2" fmla="*/ 0 h 1519653"/>
                  <a:gd name="connsiteX3" fmla="*/ 3845406 w 3845406"/>
                  <a:gd name="connsiteY3" fmla="*/ 1519653 h 1519653"/>
                  <a:gd name="connsiteX4" fmla="*/ 0 w 3845406"/>
                  <a:gd name="connsiteY4" fmla="*/ 1519653 h 1519653"/>
                  <a:gd name="connsiteX0-1" fmla="*/ 0 w 3845406"/>
                  <a:gd name="connsiteY0-2" fmla="*/ 1519653 h 1519653"/>
                  <a:gd name="connsiteX1-3" fmla="*/ 317927 w 3845406"/>
                  <a:gd name="connsiteY1-4" fmla="*/ 0 h 1519653"/>
                  <a:gd name="connsiteX2-5" fmla="*/ 3752205 w 3845406"/>
                  <a:gd name="connsiteY2-6" fmla="*/ 263471 h 1519653"/>
                  <a:gd name="connsiteX3-7" fmla="*/ 3845406 w 3845406"/>
                  <a:gd name="connsiteY3-8" fmla="*/ 1519653 h 1519653"/>
                  <a:gd name="connsiteX4-9" fmla="*/ 0 w 3845406"/>
                  <a:gd name="connsiteY4-10" fmla="*/ 1519653 h 1519653"/>
                  <a:gd name="connsiteX0-11" fmla="*/ 0 w 3891901"/>
                  <a:gd name="connsiteY0-12" fmla="*/ 1783124 h 1783124"/>
                  <a:gd name="connsiteX1-13" fmla="*/ 364422 w 3891901"/>
                  <a:gd name="connsiteY1-14" fmla="*/ 0 h 1783124"/>
                  <a:gd name="connsiteX2-15" fmla="*/ 3798700 w 3891901"/>
                  <a:gd name="connsiteY2-16" fmla="*/ 263471 h 1783124"/>
                  <a:gd name="connsiteX3-17" fmla="*/ 3891901 w 3891901"/>
                  <a:gd name="connsiteY3-18" fmla="*/ 1519653 h 1783124"/>
                  <a:gd name="connsiteX4-19" fmla="*/ 0 w 3891901"/>
                  <a:gd name="connsiteY4-20" fmla="*/ 1783124 h 1783124"/>
                  <a:gd name="connsiteX0-21" fmla="*/ 0 w 3891901"/>
                  <a:gd name="connsiteY0-22" fmla="*/ 1829619 h 1829619"/>
                  <a:gd name="connsiteX1-23" fmla="*/ 364422 w 3891901"/>
                  <a:gd name="connsiteY1-24" fmla="*/ 0 h 1829619"/>
                  <a:gd name="connsiteX2-25" fmla="*/ 3798700 w 3891901"/>
                  <a:gd name="connsiteY2-26" fmla="*/ 309966 h 1829619"/>
                  <a:gd name="connsiteX3-27" fmla="*/ 3891901 w 3891901"/>
                  <a:gd name="connsiteY3-28" fmla="*/ 1566148 h 1829619"/>
                  <a:gd name="connsiteX4-29" fmla="*/ 0 w 3891901"/>
                  <a:gd name="connsiteY4-30" fmla="*/ 1829619 h 1829619"/>
                  <a:gd name="connsiteX0-31" fmla="*/ 0 w 3827144"/>
                  <a:gd name="connsiteY0-32" fmla="*/ 1657824 h 1657824"/>
                  <a:gd name="connsiteX1-33" fmla="*/ 299665 w 3827144"/>
                  <a:gd name="connsiteY1-34" fmla="*/ 0 h 1657824"/>
                  <a:gd name="connsiteX2-35" fmla="*/ 3733943 w 3827144"/>
                  <a:gd name="connsiteY2-36" fmla="*/ 309966 h 1657824"/>
                  <a:gd name="connsiteX3-37" fmla="*/ 3827144 w 3827144"/>
                  <a:gd name="connsiteY3-38" fmla="*/ 1566148 h 1657824"/>
                  <a:gd name="connsiteX4-39" fmla="*/ 0 w 3827144"/>
                  <a:gd name="connsiteY4-40" fmla="*/ 1657824 h 1657824"/>
                  <a:gd name="connsiteX0-41" fmla="*/ 0 w 3827144"/>
                  <a:gd name="connsiteY0-42" fmla="*/ 1423037 h 1423037"/>
                  <a:gd name="connsiteX1-43" fmla="*/ 196054 w 3827144"/>
                  <a:gd name="connsiteY1-44" fmla="*/ 0 h 1423037"/>
                  <a:gd name="connsiteX2-45" fmla="*/ 3733943 w 3827144"/>
                  <a:gd name="connsiteY2-46" fmla="*/ 75179 h 1423037"/>
                  <a:gd name="connsiteX3-47" fmla="*/ 3827144 w 3827144"/>
                  <a:gd name="connsiteY3-48" fmla="*/ 1331361 h 1423037"/>
                  <a:gd name="connsiteX4-49" fmla="*/ 0 w 3827144"/>
                  <a:gd name="connsiteY4-50" fmla="*/ 1423037 h 1423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27144" h="1423037">
                    <a:moveTo>
                      <a:pt x="0" y="1423037"/>
                    </a:moveTo>
                    <a:lnTo>
                      <a:pt x="196054" y="0"/>
                    </a:lnTo>
                    <a:lnTo>
                      <a:pt x="3733943" y="75179"/>
                    </a:lnTo>
                    <a:lnTo>
                      <a:pt x="3827144" y="1331361"/>
                    </a:lnTo>
                    <a:lnTo>
                      <a:pt x="0" y="1423037"/>
                    </a:lnTo>
                    <a:close/>
                  </a:path>
                </a:pathLst>
              </a:custGeom>
              <a:solidFill>
                <a:srgbClr val="003F8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文本框 82"/>
            <p:cNvSpPr txBox="1"/>
            <p:nvPr/>
          </p:nvSpPr>
          <p:spPr>
            <a:xfrm>
              <a:off x="3117907" y="1450798"/>
              <a:ext cx="847090" cy="396134"/>
            </a:xfrm>
            <a:prstGeom prst="rect">
              <a:avLst/>
            </a:prstGeom>
            <a:noFill/>
          </p:spPr>
          <p:txBody>
            <a:bodyPr vert="vert270" wrap="square" rtlCol="0">
              <a:spAutoFit/>
            </a:bodyPr>
            <a:lstStyle/>
            <a:p>
              <a:pPr algn="ctr">
                <a:lnSpc>
                  <a:spcPct val="120000"/>
                </a:lnSpc>
                <a:spcAft>
                  <a:spcPts val="100"/>
                </a:spcAft>
              </a:pPr>
              <a:r>
                <a:rPr lang="zh-CN" altLang="en-US" b="1" dirty="0"/>
                <a:t>文化</a:t>
              </a:r>
              <a:endParaRPr lang="zh-CN" altLang="en-US" b="1" dirty="0"/>
            </a:p>
          </p:txBody>
        </p:sp>
      </p:grpSp>
      <p:sp>
        <p:nvSpPr>
          <p:cNvPr id="81" name="文本框 80"/>
          <p:cNvSpPr txBox="1"/>
          <p:nvPr/>
        </p:nvSpPr>
        <p:spPr>
          <a:xfrm>
            <a:off x="9518650" y="1931035"/>
            <a:ext cx="1519555" cy="3406140"/>
          </a:xfrm>
          <a:prstGeom prst="rect">
            <a:avLst/>
          </a:prstGeom>
          <a:noFill/>
        </p:spPr>
        <p:txBody>
          <a:bodyPr wrap="square" lIns="0" rIns="0" rtlCol="0" anchor="ctr">
            <a:normAutofit/>
          </a:bodyPr>
          <a:lstStyle/>
          <a:p>
            <a:pPr indent="0">
              <a:lnSpc>
                <a:spcPct val="120000"/>
              </a:lnSpc>
              <a:spcAft>
                <a:spcPct val="100000"/>
              </a:spcAft>
              <a:buFont typeface="Arial" panose="020B0604020202020204" pitchFamily="34" charset="0"/>
              <a:buNone/>
            </a:pPr>
            <a:r>
              <a:rPr sz="1600" dirty="0"/>
              <a:t>促进文化传承和发展。动作迁移可以记录流派传统武术动作、招式等，方便传道授业、传承更广，有助于推动武术文化的传承和发展。</a:t>
            </a:r>
            <a:endParaRPr sz="1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2"/>
          <p:cNvSpPr txBox="1"/>
          <p:nvPr/>
        </p:nvSpPr>
        <p:spPr>
          <a:xfrm>
            <a:off x="311779" y="6517525"/>
            <a:ext cx="2743200" cy="34047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Aft>
                <a:spcPts val="100"/>
              </a:spcAft>
            </a:pPr>
            <a:fld id="{87A43631-42BC-4255-9B30-786C9543311F}" type="datetimeFigureOut">
              <a:rPr lang="zh-CN" altLang="en-US" smtClean="0"/>
            </a:fld>
            <a:endParaRPr lang="zh-CN" altLang="en-US"/>
          </a:p>
        </p:txBody>
      </p:sp>
      <p:sp>
        <p:nvSpPr>
          <p:cNvPr id="3" name="灯片编号占位符 4"/>
          <p:cNvSpPr txBox="1"/>
          <p:nvPr/>
        </p:nvSpPr>
        <p:spPr>
          <a:xfrm>
            <a:off x="9137021" y="6516239"/>
            <a:ext cx="2743200" cy="34176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Aft>
                <a:spcPts val="100"/>
              </a:spcAft>
            </a:pPr>
            <a:fld id="{1AAC388E-FA9E-4A2C-95EA-1F6B3A07935A}" type="slidenum">
              <a:rPr lang="zh-CN" altLang="en-US" smtClean="0"/>
            </a:fld>
            <a:endParaRPr lang="zh-CN" altLang="en-US"/>
          </a:p>
        </p:txBody>
      </p:sp>
      <p:pic>
        <p:nvPicPr>
          <p:cNvPr id="4" name="图片占位符 16" descr="图片包含 建筑物, 蛋糕&#10;&#10;描述已自动生成"/>
          <p:cNvPicPr>
            <a:picLocks noChangeAspect="1"/>
          </p:cNvPicPr>
          <p:nvPr/>
        </p:nvPicPr>
        <p:blipFill>
          <a:blip r:embed="rId1">
            <a:duotone>
              <a:schemeClr val="accent6">
                <a:shade val="45000"/>
                <a:satMod val="135000"/>
              </a:schemeClr>
              <a:prstClr val="white"/>
            </a:duotone>
            <a:extLst>
              <a:ext uri="{28A0092B-C50C-407E-A947-70E740481C1C}">
                <a14:useLocalDpi xmlns:a14="http://schemas.microsoft.com/office/drawing/2010/main" val="0"/>
              </a:ext>
            </a:extLst>
          </a:blip>
          <a:srcRect t="3926" b="3926"/>
          <a:stretch>
            <a:fillRect/>
          </a:stretch>
        </p:blipFill>
        <p:spPr>
          <a:xfrm>
            <a:off x="0" y="0"/>
            <a:ext cx="12192000" cy="6858000"/>
          </a:xfrm>
          <a:prstGeom prst="rect">
            <a:avLst/>
          </a:prstGeom>
        </p:spPr>
      </p:pic>
      <p:sp>
        <p:nvSpPr>
          <p:cNvPr id="5" name="任意多边形: 形状 4"/>
          <p:cNvSpPr/>
          <p:nvPr/>
        </p:nvSpPr>
        <p:spPr>
          <a:xfrm>
            <a:off x="0" y="2820188"/>
            <a:ext cx="12192000" cy="4037813"/>
          </a:xfrm>
          <a:custGeom>
            <a:avLst/>
            <a:gdLst>
              <a:gd name="connsiteX0" fmla="*/ 0 w 12192000"/>
              <a:gd name="connsiteY0" fmla="*/ 0 h 4037813"/>
              <a:gd name="connsiteX1" fmla="*/ 106773 w 12192000"/>
              <a:gd name="connsiteY1" fmla="*/ 36445 h 4037813"/>
              <a:gd name="connsiteX2" fmla="*/ 6096001 w 12192000"/>
              <a:gd name="connsiteY2" fmla="*/ 883678 h 4037813"/>
              <a:gd name="connsiteX3" fmla="*/ 12085229 w 12192000"/>
              <a:gd name="connsiteY3" fmla="*/ 36445 h 4037813"/>
              <a:gd name="connsiteX4" fmla="*/ 12192000 w 12192000"/>
              <a:gd name="connsiteY4" fmla="*/ 1 h 4037813"/>
              <a:gd name="connsiteX5" fmla="*/ 12192000 w 12192000"/>
              <a:gd name="connsiteY5" fmla="*/ 4037813 h 4037813"/>
              <a:gd name="connsiteX6" fmla="*/ 0 w 12192000"/>
              <a:gd name="connsiteY6" fmla="*/ 4037813 h 403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037813">
                <a:moveTo>
                  <a:pt x="0" y="0"/>
                </a:moveTo>
                <a:lnTo>
                  <a:pt x="106773" y="36445"/>
                </a:lnTo>
                <a:cubicBezTo>
                  <a:pt x="1734353" y="565729"/>
                  <a:pt x="3820949" y="883678"/>
                  <a:pt x="6096001" y="883678"/>
                </a:cubicBezTo>
                <a:cubicBezTo>
                  <a:pt x="8371054" y="883678"/>
                  <a:pt x="10457649" y="565729"/>
                  <a:pt x="12085229" y="36445"/>
                </a:cubicBezTo>
                <a:lnTo>
                  <a:pt x="12192000" y="1"/>
                </a:lnTo>
                <a:lnTo>
                  <a:pt x="12192000" y="4037813"/>
                </a:lnTo>
                <a:lnTo>
                  <a:pt x="0" y="4037813"/>
                </a:lnTo>
                <a:close/>
              </a:path>
            </a:pathLst>
          </a:cu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a:p>
        </p:txBody>
      </p:sp>
      <p:sp>
        <p:nvSpPr>
          <p:cNvPr id="6" name="矩形 5"/>
          <p:cNvSpPr/>
          <p:nvPr/>
        </p:nvSpPr>
        <p:spPr>
          <a:xfrm>
            <a:off x="2786743" y="5736210"/>
            <a:ext cx="6618515" cy="275590"/>
          </a:xfrm>
          <a:prstGeom prst="rect">
            <a:avLst/>
          </a:prstGeom>
        </p:spPr>
        <p:txBody>
          <a:bodyPr wrap="square" lIns="0" rIns="0">
            <a:spAutoFit/>
          </a:bodyPr>
          <a:lstStyle/>
          <a:p>
            <a:pPr algn="dist">
              <a:lnSpc>
                <a:spcPct val="120000"/>
              </a:lnSpc>
              <a:spcAft>
                <a:spcPts val="100"/>
              </a:spcAft>
            </a:pPr>
            <a:endParaRPr lang="zh-CN" altLang="zh-CN" sz="1000" b="1" dirty="0">
              <a:solidFill>
                <a:schemeClr val="bg1">
                  <a:lumMod val="95000"/>
                </a:schemeClr>
              </a:solidFill>
            </a:endParaRPr>
          </a:p>
        </p:txBody>
      </p:sp>
      <p:sp>
        <p:nvSpPr>
          <p:cNvPr id="75" name="标题 86"/>
          <p:cNvSpPr txBox="1"/>
          <p:nvPr/>
        </p:nvSpPr>
        <p:spPr>
          <a:xfrm>
            <a:off x="2337220" y="4743697"/>
            <a:ext cx="7517561" cy="1108170"/>
          </a:xfrm>
          <a:prstGeom prst="rect">
            <a:avLst/>
          </a:prstGeom>
        </p:spPr>
        <p:txBody>
          <a:bodyPr anchor="ctr"/>
          <a:lstStyle>
            <a:lvl1pPr algn="l" defTabSz="914400" rtl="0" eaLnBrk="1" latinLnBrk="0" hangingPunct="1">
              <a:lnSpc>
                <a:spcPct val="90000"/>
              </a:lnSpc>
              <a:spcBef>
                <a:spcPct val="0"/>
              </a:spcBef>
              <a:buNone/>
              <a:defRPr lang="zh-CN" altLang="en-US" sz="5400" b="1" kern="1200" dirty="0">
                <a:solidFill>
                  <a:schemeClr val="bg1"/>
                </a:solidFill>
                <a:latin typeface="+mj-lt"/>
                <a:ea typeface="+mj-ea"/>
                <a:cs typeface="+mj-cs"/>
              </a:defRPr>
            </a:lvl1pPr>
          </a:lstStyle>
          <a:p>
            <a:pPr algn="ctr">
              <a:lnSpc>
                <a:spcPct val="120000"/>
              </a:lnSpc>
              <a:spcAft>
                <a:spcPts val="100"/>
              </a:spcAft>
            </a:pPr>
            <a:r>
              <a:rPr lang="zh-CN" altLang="en-US" sz="4800" dirty="0">
                <a:latin typeface="方正粗雅宋简体" panose="02000000000000000000" pitchFamily="2" charset="-122"/>
                <a:ea typeface="方正粗雅宋简体" panose="02000000000000000000" pitchFamily="2" charset="-122"/>
              </a:rPr>
              <a:t>感谢观看</a:t>
            </a:r>
            <a:endParaRPr lang="zh-CN" altLang="en-US" sz="4800" dirty="0">
              <a:latin typeface="方正粗雅宋简体" panose="02000000000000000000" pitchFamily="2" charset="-122"/>
              <a:ea typeface="方正粗雅宋简体" panose="02000000000000000000" pitchFamily="2" charset="-122"/>
            </a:endParaRPr>
          </a:p>
        </p:txBody>
      </p:sp>
      <p:grpSp>
        <p:nvGrpSpPr>
          <p:cNvPr id="76" name="Group 74"/>
          <p:cNvGrpSpPr>
            <a:grpSpLocks noChangeAspect="1"/>
          </p:cNvGrpSpPr>
          <p:nvPr/>
        </p:nvGrpSpPr>
        <p:grpSpPr bwMode="auto">
          <a:xfrm>
            <a:off x="5159308" y="4066426"/>
            <a:ext cx="1873384" cy="521122"/>
            <a:chOff x="954" y="660"/>
            <a:chExt cx="1269" cy="353"/>
          </a:xfrm>
          <a:solidFill>
            <a:schemeClr val="bg1"/>
          </a:solidFill>
        </p:grpSpPr>
        <p:sp>
          <p:nvSpPr>
            <p:cNvPr id="77"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8"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9"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0"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1"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2"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3"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4"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5"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6"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7"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8"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9"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0"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1"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2"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3"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4"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5"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6"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7"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8"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9"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0"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1"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2"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3"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4"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5"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6"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7"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8"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9"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0"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1"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2"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3"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4"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5"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6"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7"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8"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9"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0"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1"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2"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3"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4"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5"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6"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7"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8"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9"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0"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1"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2"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3"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4"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5"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6"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7"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8"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9"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0"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1"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2"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3"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10" y="5"/>
            <a:ext cx="12191980" cy="6857990"/>
          </a:xfrm>
          <a:prstGeom prst="rect">
            <a:avLst/>
          </a:prstGeom>
          <a:blipFill dpi="0" rotWithShape="1">
            <a:blip r:embed="rId1">
              <a:alphaModFix amt="10000"/>
              <a:duotone>
                <a:schemeClr val="bg2">
                  <a:shade val="45000"/>
                  <a:satMod val="135000"/>
                </a:schemeClr>
                <a:prstClr val="white"/>
              </a:duotone>
            </a:blip>
            <a:srcRect/>
            <a:tile tx="0" ty="0" sx="60000" sy="6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a:p>
        </p:txBody>
      </p:sp>
      <p:grpSp>
        <p:nvGrpSpPr>
          <p:cNvPr id="3" name="组合 2"/>
          <p:cNvGrpSpPr/>
          <p:nvPr/>
        </p:nvGrpSpPr>
        <p:grpSpPr>
          <a:xfrm>
            <a:off x="793780" y="2608487"/>
            <a:ext cx="2974123" cy="3387729"/>
            <a:chOff x="870884" y="1648624"/>
            <a:chExt cx="2974123" cy="3387729"/>
          </a:xfrm>
        </p:grpSpPr>
        <p:sp>
          <p:nvSpPr>
            <p:cNvPr id="11" name="椭圆 10"/>
            <p:cNvSpPr/>
            <p:nvPr/>
          </p:nvSpPr>
          <p:spPr>
            <a:xfrm>
              <a:off x="870884" y="2062230"/>
              <a:ext cx="2974123" cy="29741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r="32998"/>
            <a:stretch>
              <a:fillRect/>
            </a:stretch>
          </p:blipFill>
          <p:spPr>
            <a:xfrm>
              <a:off x="1220247" y="1857063"/>
              <a:ext cx="1957015" cy="3160925"/>
            </a:xfrm>
            <a:prstGeom prst="rect">
              <a:avLst/>
            </a:prstGeom>
          </p:spPr>
        </p:pic>
        <p:sp>
          <p:nvSpPr>
            <p:cNvPr id="5" name="文本框 4"/>
            <p:cNvSpPr txBox="1"/>
            <p:nvPr/>
          </p:nvSpPr>
          <p:spPr>
            <a:xfrm>
              <a:off x="2749140" y="1648624"/>
              <a:ext cx="258532" cy="1586951"/>
            </a:xfrm>
            <a:prstGeom prst="rect">
              <a:avLst/>
            </a:prstGeom>
            <a:noFill/>
          </p:spPr>
          <p:txBody>
            <a:bodyPr vert="eaVert" wrap="square" lIns="0" tIns="0" rIns="0" bIns="0" rtlCol="0" anchor="ctr">
              <a:spAutoFit/>
            </a:bodyPr>
            <a:lstStyle/>
            <a:p>
              <a:pPr marL="0" marR="0" lvl="0" indent="0" algn="dist" defTabSz="914400" rtl="0" eaLnBrk="1" fontAlgn="auto" latinLnBrk="0" hangingPunct="1">
                <a:lnSpc>
                  <a:spcPct val="120000"/>
                </a:lnSpc>
                <a:spcBef>
                  <a:spcPts val="0"/>
                </a:spcBef>
                <a:spcAft>
                  <a:spcPts val="100"/>
                </a:spcAft>
                <a:buClrTx/>
                <a:buSzTx/>
                <a:buFontTx/>
                <a:buNone/>
                <a:defRPr/>
              </a:pPr>
              <a:r>
                <a:rPr kumimoji="0" lang="en-US" altLang="zh-CN" sz="1400" b="1" i="0" u="none" strike="noStrike" kern="1200" cap="none" spc="0" normalizeH="0" baseline="0" noProof="0" dirty="0">
                  <a:ln>
                    <a:noFill/>
                  </a:ln>
                  <a:solidFill>
                    <a:srgbClr val="003F88"/>
                  </a:solidFill>
                  <a:effectLst/>
                  <a:uLnTx/>
                  <a:uFillTx/>
                  <a:latin typeface="Arial" panose="020B0604020202020204"/>
                  <a:ea typeface="微软雅黑" panose="020B0503020204020204" charset="-122"/>
                  <a:cs typeface="+mn-cs"/>
                </a:rPr>
                <a:t>CON</a:t>
              </a:r>
              <a:r>
                <a:rPr kumimoji="0" lang="en-US" altLang="zh-CN" sz="14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TENTS</a:t>
              </a:r>
              <a:endParaRPr kumimoji="0" lang="zh-CN" altLang="en-US" sz="14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2958610" y="1648624"/>
              <a:ext cx="886397" cy="1586951"/>
            </a:xfrm>
            <a:prstGeom prst="rect">
              <a:avLst/>
            </a:prstGeom>
            <a:noFill/>
          </p:spPr>
          <p:txBody>
            <a:bodyPr vert="eaVert" wrap="square" lIns="0" tIns="0" rIns="0" bIns="0" rtlCol="0" anchor="ctr">
              <a:spAutoFit/>
            </a:bodyPr>
            <a:lstStyle/>
            <a:p>
              <a:pPr marL="0" marR="0" lvl="0" indent="0" algn="dist" defTabSz="914400" rtl="0" eaLnBrk="1" fontAlgn="auto" latinLnBrk="0" hangingPunct="1">
                <a:lnSpc>
                  <a:spcPct val="120000"/>
                </a:lnSpc>
                <a:spcBef>
                  <a:spcPts val="0"/>
                </a:spcBef>
                <a:spcAft>
                  <a:spcPts val="100"/>
                </a:spcAft>
                <a:buClrTx/>
                <a:buSzTx/>
                <a:buFontTx/>
                <a:buNone/>
                <a:defRPr/>
              </a:pPr>
              <a:r>
                <a:rPr kumimoji="0" lang="zh-CN" altLang="en-US" sz="4800" b="1" i="0" u="none" strike="noStrike" kern="1200" cap="none" spc="0" normalizeH="0" baseline="0" noProof="0" dirty="0">
                  <a:ln>
                    <a:noFill/>
                  </a:ln>
                  <a:solidFill>
                    <a:srgbClr val="3F3F3F"/>
                  </a:solidFill>
                  <a:effectLst/>
                  <a:uLnTx/>
                  <a:uFillTx/>
                  <a:latin typeface="方正粗雅宋简体" panose="02000000000000000000" pitchFamily="2" charset="-122"/>
                  <a:ea typeface="方正粗雅宋简体" panose="02000000000000000000" pitchFamily="2" charset="-122"/>
                  <a:cs typeface="+mn-cs"/>
                </a:rPr>
                <a:t>目</a:t>
              </a:r>
              <a:r>
                <a:rPr kumimoji="0" lang="zh-CN" altLang="en-US" sz="4800" b="1" i="0" u="none" strike="noStrike" kern="1200" cap="none" spc="0" normalizeH="0" baseline="0" noProof="0" dirty="0">
                  <a:ln>
                    <a:noFill/>
                  </a:ln>
                  <a:solidFill>
                    <a:srgbClr val="FFFFFF"/>
                  </a:solidFill>
                  <a:effectLst/>
                  <a:uLnTx/>
                  <a:uFillTx/>
                  <a:latin typeface="方正粗雅宋简体" panose="02000000000000000000" pitchFamily="2" charset="-122"/>
                  <a:ea typeface="方正粗雅宋简体" panose="02000000000000000000" pitchFamily="2" charset="-122"/>
                  <a:cs typeface="+mn-cs"/>
                </a:rPr>
                <a:t>录</a:t>
              </a:r>
              <a:endParaRPr kumimoji="0" lang="zh-CN" altLang="en-US" sz="4800" b="1" i="0" u="none" strike="noStrike" kern="1200" cap="none" spc="0" normalizeH="0" baseline="0" noProof="0" dirty="0">
                <a:ln>
                  <a:noFill/>
                </a:ln>
                <a:solidFill>
                  <a:srgbClr val="FFFFFF"/>
                </a:solidFill>
                <a:effectLst/>
                <a:uLnTx/>
                <a:uFillTx/>
                <a:latin typeface="方正粗雅宋简体" panose="02000000000000000000" pitchFamily="2" charset="-122"/>
                <a:ea typeface="方正粗雅宋简体" panose="02000000000000000000" pitchFamily="2" charset="-122"/>
                <a:cs typeface="+mn-cs"/>
              </a:endParaRPr>
            </a:p>
          </p:txBody>
        </p:sp>
      </p:grpSp>
      <p:pic>
        <p:nvPicPr>
          <p:cNvPr id="54" name="图片 53"/>
          <p:cNvPicPr>
            <a:picLocks noChangeAspect="1"/>
          </p:cNvPicPr>
          <p:nvPr/>
        </p:nvPicPr>
        <p:blipFill rotWithShape="1">
          <a:blip r:embed="rId2">
            <a:alphaModFix amt="50000"/>
            <a:duotone>
              <a:prstClr val="black"/>
              <a:schemeClr val="accent4">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r="32998"/>
          <a:stretch>
            <a:fillRect/>
          </a:stretch>
        </p:blipFill>
        <p:spPr>
          <a:xfrm>
            <a:off x="5586820" y="-1357083"/>
            <a:ext cx="5553465" cy="8969827"/>
          </a:xfrm>
          <a:prstGeom prst="rect">
            <a:avLst/>
          </a:prstGeom>
        </p:spPr>
      </p:pic>
      <p:grpSp>
        <p:nvGrpSpPr>
          <p:cNvPr id="55" name="组合 54"/>
          <p:cNvGrpSpPr/>
          <p:nvPr/>
        </p:nvGrpSpPr>
        <p:grpSpPr>
          <a:xfrm>
            <a:off x="6096000" y="749300"/>
            <a:ext cx="3926840" cy="5246916"/>
            <a:chOff x="5395536" y="685800"/>
            <a:chExt cx="3926840" cy="5246916"/>
          </a:xfrm>
        </p:grpSpPr>
        <p:sp>
          <p:nvSpPr>
            <p:cNvPr id="56" name="文本框 55"/>
            <p:cNvSpPr txBox="1"/>
            <p:nvPr/>
          </p:nvSpPr>
          <p:spPr>
            <a:xfrm>
              <a:off x="5395536" y="2949258"/>
              <a:ext cx="3240000" cy="72000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rPr>
                <a:t>03 </a:t>
              </a:r>
              <a:r>
                <a:rPr kumimoji="0" lang="zh-CN" altLang="en-US" sz="28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rPr>
                <a:t>项目实现方法</a:t>
              </a:r>
              <a:endParaRPr kumimoji="0" lang="zh-CN" altLang="zh-CN" sz="2800" b="0"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endParaRPr>
            </a:p>
            <a:p>
              <a:pPr marL="0" marR="0" lvl="0" indent="0" algn="dist" defTabSz="914400" rtl="0" eaLnBrk="1" fontAlgn="auto" latinLnBrk="0" hangingPunct="1">
                <a:lnSpc>
                  <a:spcPct val="120000"/>
                </a:lnSpc>
                <a:spcBef>
                  <a:spcPts val="0"/>
                </a:spcBef>
                <a:spcAft>
                  <a:spcPts val="0"/>
                </a:spcAft>
                <a:buClrTx/>
                <a:buSzTx/>
                <a:buFontTx/>
                <a:buNone/>
                <a:defRPr/>
              </a:pPr>
              <a:endParaRPr kumimoji="0" lang="zh-CN" altLang="zh-CN" sz="12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endParaRPr>
            </a:p>
          </p:txBody>
        </p:sp>
        <p:sp>
          <p:nvSpPr>
            <p:cNvPr id="57" name="文本框 56"/>
            <p:cNvSpPr txBox="1"/>
            <p:nvPr/>
          </p:nvSpPr>
          <p:spPr>
            <a:xfrm>
              <a:off x="5395536" y="1817370"/>
              <a:ext cx="3926840" cy="72009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rPr>
                <a:t>02 </a:t>
              </a:r>
              <a:r>
                <a:rPr kumimoji="0" lang="zh-CN" altLang="en-US" sz="28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rPr>
                <a:t>项目过程与成果展示</a:t>
              </a:r>
              <a:endParaRPr kumimoji="0" lang="zh-CN" altLang="zh-CN" sz="2800" b="0"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endParaRPr>
            </a:p>
            <a:p>
              <a:pPr marL="0" marR="0" lvl="0" indent="0" algn="dist" defTabSz="914400" rtl="0" eaLnBrk="1" fontAlgn="auto" latinLnBrk="0" hangingPunct="1">
                <a:lnSpc>
                  <a:spcPct val="120000"/>
                </a:lnSpc>
                <a:spcBef>
                  <a:spcPts val="0"/>
                </a:spcBef>
                <a:spcAft>
                  <a:spcPts val="0"/>
                </a:spcAft>
                <a:buClrTx/>
                <a:buSzTx/>
                <a:buFontTx/>
                <a:buNone/>
                <a:defRPr/>
              </a:pPr>
              <a:endParaRPr kumimoji="0" lang="zh-CN" altLang="zh-CN" sz="1200" b="0"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endParaRPr>
            </a:p>
          </p:txBody>
        </p:sp>
        <p:sp>
          <p:nvSpPr>
            <p:cNvPr id="58" name="文本框 57"/>
            <p:cNvSpPr txBox="1"/>
            <p:nvPr/>
          </p:nvSpPr>
          <p:spPr>
            <a:xfrm>
              <a:off x="5395536" y="4080987"/>
              <a:ext cx="3240000" cy="72000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rPr>
                <a:t>04 </a:t>
              </a:r>
              <a:r>
                <a:rPr kumimoji="0" lang="zh-CN" altLang="en-US" sz="28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rPr>
                <a:t>项目创新点</a:t>
              </a:r>
              <a:endParaRPr kumimoji="0" lang="zh-CN" altLang="zh-CN" sz="2800" b="0"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endParaRPr>
            </a:p>
            <a:p>
              <a:pPr marL="0" marR="0" lvl="0" indent="0" algn="dist" defTabSz="914400" rtl="0" eaLnBrk="1" fontAlgn="auto" latinLnBrk="0" hangingPunct="1">
                <a:lnSpc>
                  <a:spcPct val="120000"/>
                </a:lnSpc>
                <a:spcBef>
                  <a:spcPts val="0"/>
                </a:spcBef>
                <a:spcAft>
                  <a:spcPts val="0"/>
                </a:spcAft>
                <a:buClrTx/>
                <a:buSzTx/>
                <a:buFontTx/>
                <a:buNone/>
                <a:defRPr/>
              </a:pPr>
              <a:endParaRPr kumimoji="0" lang="en-US" altLang="zh-CN" sz="12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endParaRPr>
            </a:p>
          </p:txBody>
        </p:sp>
        <p:sp>
          <p:nvSpPr>
            <p:cNvPr id="59" name="文本框 58"/>
            <p:cNvSpPr txBox="1"/>
            <p:nvPr/>
          </p:nvSpPr>
          <p:spPr>
            <a:xfrm>
              <a:off x="5395536" y="5212716"/>
              <a:ext cx="3240000" cy="72000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rPr>
                <a:t>05 </a:t>
              </a:r>
              <a:r>
                <a:rPr kumimoji="0" lang="zh-CN" altLang="en-US" sz="28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rPr>
                <a:t>项目成果应用</a:t>
              </a:r>
              <a:endParaRPr kumimoji="0" lang="zh-CN" altLang="zh-CN" sz="2800" b="0"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endParaRPr>
            </a:p>
            <a:p>
              <a:pPr marL="0" marR="0" lvl="0" indent="0" algn="dist" defTabSz="914400" rtl="0" eaLnBrk="1" fontAlgn="auto" latinLnBrk="0" hangingPunct="1">
                <a:lnSpc>
                  <a:spcPct val="120000"/>
                </a:lnSpc>
                <a:spcBef>
                  <a:spcPts val="0"/>
                </a:spcBef>
                <a:spcAft>
                  <a:spcPts val="0"/>
                </a:spcAft>
                <a:buClrTx/>
                <a:buSzTx/>
                <a:buFontTx/>
                <a:buNone/>
                <a:defRPr/>
              </a:pPr>
              <a:endParaRPr kumimoji="0" lang="zh-CN" altLang="zh-CN" sz="12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endParaRPr>
            </a:p>
          </p:txBody>
        </p:sp>
        <p:sp>
          <p:nvSpPr>
            <p:cNvPr id="60" name="文本框 59"/>
            <p:cNvSpPr txBox="1"/>
            <p:nvPr/>
          </p:nvSpPr>
          <p:spPr>
            <a:xfrm>
              <a:off x="5395536" y="685800"/>
              <a:ext cx="3240000" cy="72000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rPr>
                <a:t>01 </a:t>
              </a:r>
              <a:r>
                <a:rPr kumimoji="0" lang="zh-CN" altLang="en-US" sz="28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rPr>
                <a:t>项目背景及简介</a:t>
              </a:r>
              <a:endParaRPr kumimoji="0" lang="zh-CN" altLang="zh-CN" sz="2800" b="0"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endParaRPr>
            </a:p>
            <a:p>
              <a:pPr marL="0" marR="0" lvl="0" indent="0" algn="dist" defTabSz="914400" rtl="0" eaLnBrk="1" fontAlgn="auto" latinLnBrk="0" hangingPunct="1">
                <a:lnSpc>
                  <a:spcPct val="120000"/>
                </a:lnSpc>
                <a:spcBef>
                  <a:spcPts val="0"/>
                </a:spcBef>
                <a:spcAft>
                  <a:spcPts val="0"/>
                </a:spcAft>
                <a:buClrTx/>
                <a:buSzTx/>
                <a:buFontTx/>
                <a:buNone/>
                <a:defRPr/>
              </a:pPr>
              <a:endParaRPr kumimoji="0" lang="zh-CN" altLang="zh-CN" sz="1200" b="0"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027667" y="537616"/>
            <a:ext cx="6961907" cy="7021575"/>
            <a:chOff x="4038600" y="2259880"/>
            <a:chExt cx="2647060" cy="2669747"/>
          </a:xfrm>
          <a:solidFill>
            <a:srgbClr val="A6A6A6">
              <a:alpha val="20000"/>
            </a:srgbClr>
          </a:solidFill>
        </p:grpSpPr>
        <p:sp>
          <p:nvSpPr>
            <p:cNvPr id="6" name="Freeform 105"/>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 name="Freeform 106"/>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 name="Freeform 107"/>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 name="Freeform 108"/>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 name="Freeform 109"/>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 name="Freeform 110"/>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 name="Freeform 111"/>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 name="Freeform 112"/>
            <p:cNvSpPr/>
            <p:nvPr/>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 name="Freeform 113"/>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5" name="Freeform 114"/>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6" name="Freeform 115"/>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7" name="Freeform 116"/>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8" name="Freeform 117"/>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9" name="Freeform 118"/>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0" name="Freeform 119"/>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1" name="Freeform 120"/>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2" name="Freeform 121"/>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3" name="Freeform 122"/>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4" name="Freeform 123"/>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5" name="Freeform 124"/>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6" name="Freeform 125"/>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7" name="Freeform 126"/>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8" name="Freeform 127"/>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9" name="Freeform 128"/>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0" name="Freeform 129"/>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1" name="Freeform 130"/>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2" name="Freeform 131"/>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3" name="Freeform 132"/>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4" name="Freeform 133"/>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5" name="Freeform 134"/>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6" name="Freeform 135"/>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7" name="Freeform 136"/>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8" name="Freeform 137"/>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9" name="Freeform 138"/>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0" name="Freeform 139"/>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1" name="Freeform 140"/>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2" name="Freeform 141"/>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grpSp>
      <p:pic>
        <p:nvPicPr>
          <p:cNvPr id="215" name="图片 214"/>
          <p:cNvPicPr>
            <a:picLocks noChangeAspect="1"/>
          </p:cNvPicPr>
          <p:nvPr/>
        </p:nvPicPr>
        <p:blipFill>
          <a:blip r:embed="rId1">
            <a:alphaModFix amt="5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901144" y="3739909"/>
            <a:ext cx="6960072" cy="2773464"/>
          </a:xfrm>
          <a:prstGeom prst="rect">
            <a:avLst/>
          </a:prstGeom>
        </p:spPr>
      </p:pic>
      <p:sp>
        <p:nvSpPr>
          <p:cNvPr id="2" name="文本占位符 1"/>
          <p:cNvSpPr>
            <a:spLocks noGrp="1"/>
          </p:cNvSpPr>
          <p:nvPr>
            <p:ph type="body" sz="quarter" idx="11"/>
          </p:nvPr>
        </p:nvSpPr>
        <p:spPr/>
        <p:txBody>
          <a:bodyPr/>
          <a:lstStyle/>
          <a:p>
            <a:r>
              <a:rPr lang="zh-CN" altLang="zh-CN" noProof="0" dirty="0">
                <a:ln>
                  <a:noFill/>
                </a:ln>
                <a:solidFill>
                  <a:srgbClr val="3F3F3F"/>
                </a:solidFill>
                <a:effectLst/>
                <a:uLnTx/>
                <a:uFillTx/>
                <a:latin typeface="Arial" panose="020B0604020202020204"/>
                <a:ea typeface="微软雅黑" panose="020B0503020204020204" charset="-122"/>
                <a:sym typeface="+mn-ea"/>
              </a:rPr>
              <a:t>项目背景及简介</a:t>
            </a:r>
            <a:endParaRPr lang="zh-CN" altLang="en-US" dirty="0"/>
          </a:p>
        </p:txBody>
      </p:sp>
      <p:sp>
        <p:nvSpPr>
          <p:cNvPr id="3" name="文本占位符 2"/>
          <p:cNvSpPr>
            <a:spLocks noGrp="1"/>
          </p:cNvSpPr>
          <p:nvPr>
            <p:ph type="body" sz="quarter" idx="14"/>
          </p:nvPr>
        </p:nvSpPr>
        <p:spPr/>
        <p:txBody>
          <a:bodyPr/>
          <a:lstStyle/>
          <a:p>
            <a:r>
              <a:rPr lang="zh-CN" altLang="en-US" dirty="0"/>
              <a:t>答辩人：吴家驹</a:t>
            </a:r>
            <a:endParaRPr lang="zh-CN" altLang="en-US" dirty="0"/>
          </a:p>
        </p:txBody>
      </p:sp>
      <p:sp>
        <p:nvSpPr>
          <p:cNvPr id="48" name="文本占位符 47"/>
          <p:cNvSpPr>
            <a:spLocks noGrp="1"/>
          </p:cNvSpPr>
          <p:nvPr>
            <p:ph type="body" sz="quarter" idx="15"/>
          </p:nvPr>
        </p:nvSpPr>
        <p:spPr/>
        <p:txBody>
          <a:bodyPr/>
          <a:lstStyle/>
          <a:p>
            <a:r>
              <a:rPr lang="en-US" altLang="zh-CN" dirty="0"/>
              <a:t>01</a:t>
            </a:r>
            <a:endParaRPr lang="zh-CN" altLang="en-US" dirty="0"/>
          </a:p>
        </p:txBody>
      </p:sp>
      <p:sp>
        <p:nvSpPr>
          <p:cNvPr id="49" name="文本占位符 48"/>
          <p:cNvSpPr>
            <a:spLocks noGrp="1"/>
          </p:cNvSpPr>
          <p:nvPr>
            <p:ph type="body" sz="quarter" idx="16"/>
          </p:nvPr>
        </p:nvSpPr>
        <p:spPr/>
        <p:txBody>
          <a:bodyPr/>
          <a:lstStyle/>
          <a:p>
            <a:r>
              <a:rPr lang="en-US" altLang="zh-CN" dirty="0"/>
              <a:t> </a:t>
            </a:r>
            <a:endParaRPr lang="en-US" altLang="zh-C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4"/>
          <p:cNvSpPr/>
          <p:nvPr/>
        </p:nvSpPr>
        <p:spPr>
          <a:xfrm>
            <a:off x="1197460" y="1699589"/>
            <a:ext cx="9797080" cy="3816627"/>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sym typeface="+mn-ea"/>
              </a:rPr>
              <a:t>01 </a:t>
            </a:r>
            <a:r>
              <a:rPr lang="zh-CN" altLang="en-US" dirty="0">
                <a:sym typeface="+mn-ea"/>
              </a:rPr>
              <a:t>选题背景</a:t>
            </a:r>
            <a:endParaRPr lang="zh-CN" altLang="en-US" dirty="0">
              <a:sym typeface="+mn-ea"/>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5" name="文本框 4"/>
          <p:cNvSpPr txBox="1"/>
          <p:nvPr/>
        </p:nvSpPr>
        <p:spPr>
          <a:xfrm>
            <a:off x="1449141" y="656893"/>
            <a:ext cx="9359759" cy="3747052"/>
          </a:xfrm>
          <a:prstGeom prst="rect">
            <a:avLst/>
          </a:prstGeom>
          <a:noFill/>
        </p:spPr>
        <p:txBody>
          <a:bodyPr wrap="square" lIns="0" tIns="0" rIns="0" bIns="0" rtlCol="0" anchor="ctr">
            <a:normAutofit/>
          </a:bodyPr>
          <a:lstStyle/>
          <a:p>
            <a:pPr algn="l">
              <a:lnSpc>
                <a:spcPct val="125000"/>
              </a:lnSpc>
              <a:spcAft>
                <a:spcPts val="500"/>
              </a:spcAft>
            </a:pPr>
            <a:r>
              <a:rPr lang="en-US" altLang="zh-CN" dirty="0"/>
              <a:t>视频行业如今发展越来越快，视频行业的市场和用户数目不断扩张，这也使得视频特效的需求随之增长。尤其是有武打动作的特效视频，能带给用户很好的体验感，在电影、电视剧、自媒体视频、以及游戏动画等方方面面都有很大的需求</a:t>
            </a:r>
            <a:endParaRPr lang="en-US" altLang="zh-CN" dirty="0"/>
          </a:p>
        </p:txBody>
      </p:sp>
      <p:sp>
        <p:nvSpPr>
          <p:cNvPr id="6" name="矩形 5"/>
          <p:cNvSpPr/>
          <p:nvPr/>
        </p:nvSpPr>
        <p:spPr>
          <a:xfrm>
            <a:off x="1568521" y="1428750"/>
            <a:ext cx="877163" cy="923330"/>
          </a:xfrm>
          <a:prstGeom prst="rect">
            <a:avLst/>
          </a:prstGeom>
          <a:noFill/>
        </p:spPr>
        <p:txBody>
          <a:bodyPr wrap="none" lIns="91440" tIns="45720" rIns="91440" bIns="45720">
            <a:spAutoFit/>
          </a:bodyPr>
          <a:lstStyle/>
          <a:p>
            <a:pPr algn="ctr"/>
            <a:r>
              <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rPr>
              <a:t>“</a:t>
            </a:r>
            <a:endPar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endParaRPr>
          </a:p>
        </p:txBody>
      </p:sp>
      <p:sp>
        <p:nvSpPr>
          <p:cNvPr id="7" name="矩形 14"/>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 name="connsiteX0-41" fmla="*/ 0 w 9797080"/>
              <a:gd name="connsiteY0-42" fmla="*/ 0 h 3816627"/>
              <a:gd name="connsiteX1-43" fmla="*/ 9797080 w 9797080"/>
              <a:gd name="connsiteY1-44" fmla="*/ 39756 h 3816627"/>
              <a:gd name="connsiteX2-45" fmla="*/ 9479028 w 9797080"/>
              <a:gd name="connsiteY2-46" fmla="*/ 3816627 h 3816627"/>
              <a:gd name="connsiteX3-47" fmla="*/ 616227 w 9797080"/>
              <a:gd name="connsiteY3-48" fmla="*/ 3806688 h 3816627"/>
              <a:gd name="connsiteX4-49" fmla="*/ 0 w 9797080"/>
              <a:gd name="connsiteY4-50" fmla="*/ 0 h 3816627"/>
              <a:gd name="connsiteX0-51" fmla="*/ 0 w 10154889"/>
              <a:gd name="connsiteY0-52" fmla="*/ 0 h 3816627"/>
              <a:gd name="connsiteX1-53" fmla="*/ 10154889 w 10154889"/>
              <a:gd name="connsiteY1-54" fmla="*/ 377687 h 3816627"/>
              <a:gd name="connsiteX2-55" fmla="*/ 9479028 w 10154889"/>
              <a:gd name="connsiteY2-56" fmla="*/ 3816627 h 3816627"/>
              <a:gd name="connsiteX3-57" fmla="*/ 616227 w 10154889"/>
              <a:gd name="connsiteY3-58" fmla="*/ 3806688 h 3816627"/>
              <a:gd name="connsiteX4-59" fmla="*/ 0 w 10154889"/>
              <a:gd name="connsiteY4-60" fmla="*/ 0 h 3816627"/>
              <a:gd name="connsiteX0-61" fmla="*/ 0 w 10154889"/>
              <a:gd name="connsiteY0-62" fmla="*/ 0 h 4055166"/>
              <a:gd name="connsiteX1-63" fmla="*/ 10154889 w 10154889"/>
              <a:gd name="connsiteY1-64" fmla="*/ 377687 h 4055166"/>
              <a:gd name="connsiteX2-65" fmla="*/ 9359758 w 10154889"/>
              <a:gd name="connsiteY2-66" fmla="*/ 4055166 h 4055166"/>
              <a:gd name="connsiteX3-67" fmla="*/ 616227 w 10154889"/>
              <a:gd name="connsiteY3-68" fmla="*/ 3806688 h 4055166"/>
              <a:gd name="connsiteX4-69" fmla="*/ 0 w 10154889"/>
              <a:gd name="connsiteY4-70" fmla="*/ 0 h 40551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1"/>
            </p:custDataLst>
          </p:nvPr>
        </p:nvPicPr>
        <p:blipFill>
          <a:blip r:embed="rId2"/>
          <a:stretch>
            <a:fillRect/>
          </a:stretch>
        </p:blipFill>
        <p:spPr>
          <a:xfrm>
            <a:off x="525145" y="3429000"/>
            <a:ext cx="4206875" cy="2199640"/>
          </a:xfrm>
          <a:prstGeom prst="rect">
            <a:avLst/>
          </a:prstGeom>
        </p:spPr>
      </p:pic>
      <p:sp>
        <p:nvSpPr>
          <p:cNvPr id="16" name="文本框 15"/>
          <p:cNvSpPr txBox="1"/>
          <p:nvPr/>
        </p:nvSpPr>
        <p:spPr>
          <a:xfrm>
            <a:off x="5210810" y="3145155"/>
            <a:ext cx="5429885" cy="2371090"/>
          </a:xfrm>
          <a:prstGeom prst="rect">
            <a:avLst/>
          </a:prstGeom>
          <a:noFill/>
        </p:spPr>
        <p:txBody>
          <a:bodyPr wrap="square" lIns="0" tIns="0" rIns="0" bIns="0" rtlCol="0" anchor="ctr">
            <a:normAutofit/>
          </a:bodyPr>
          <a:p>
            <a:pPr algn="l">
              <a:lnSpc>
                <a:spcPct val="125000"/>
              </a:lnSpc>
              <a:spcAft>
                <a:spcPts val="500"/>
              </a:spcAft>
            </a:pPr>
            <a:r>
              <a:rPr lang="zh-CN" altLang="en-US" dirty="0"/>
              <a:t>为了能更便捷有效地生成武打视频，我们的项目便致力于设计一套流程，能把武打姿态整合为视频集，根据输入的人物外观，自动生成武打动作视频，实现基于姿态的个性化可控的武打动作生成。 如果实现了基于姿态的个性化可控的武打动作生成，那么武打动作的制作就可以成为量产化的工作。</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4"/>
          <p:cNvSpPr/>
          <p:nvPr/>
        </p:nvSpPr>
        <p:spPr>
          <a:xfrm>
            <a:off x="1197460" y="1699589"/>
            <a:ext cx="9797080" cy="3816627"/>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01 </a:t>
            </a:r>
            <a:r>
              <a:rPr lang="zh-CN" altLang="en-US" dirty="0"/>
              <a:t>项目简介</a:t>
            </a:r>
            <a:endParaRPr lang="zh-CN" altLang="en-US" dirty="0"/>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5" name="文本框 4"/>
          <p:cNvSpPr txBox="1"/>
          <p:nvPr/>
        </p:nvSpPr>
        <p:spPr>
          <a:xfrm>
            <a:off x="1568521" y="1805608"/>
            <a:ext cx="9359759" cy="3747052"/>
          </a:xfrm>
          <a:prstGeom prst="rect">
            <a:avLst/>
          </a:prstGeom>
          <a:noFill/>
        </p:spPr>
        <p:txBody>
          <a:bodyPr wrap="square" lIns="0" tIns="0" rIns="0" bIns="0" rtlCol="0" anchor="ctr">
            <a:normAutofit/>
          </a:bodyPr>
          <a:lstStyle/>
          <a:p>
            <a:pPr algn="l">
              <a:lnSpc>
                <a:spcPct val="125000"/>
              </a:lnSpc>
              <a:spcAft>
                <a:spcPts val="500"/>
              </a:spcAft>
            </a:pPr>
            <a:r>
              <a:rPr lang="zh-CN" altLang="en-US" dirty="0"/>
              <a:t>项目目标：构建出一套能实现基于姿态的个性化可控的武打动作生成的程序，能有效地实现生成个性化武打动作视频的功能。</a:t>
            </a:r>
            <a:endParaRPr lang="zh-CN" altLang="en-US" dirty="0"/>
          </a:p>
          <a:p>
            <a:pPr algn="l">
              <a:lnSpc>
                <a:spcPct val="125000"/>
              </a:lnSpc>
              <a:spcAft>
                <a:spcPts val="500"/>
              </a:spcAft>
            </a:pPr>
            <a:r>
              <a:rPr lang="zh-CN" altLang="en-US" dirty="0"/>
              <a:t>项目内容：首先完成了一套姿态可控的武打动作迁移的流程，主要任务是把武打动作从源视频中迁移到目标视频的人物中，并且要实现姿态的可控。此外，该项目还建立了一个简单的武打动作库，存储了一些已有的武打动作骨架。在原有项目的基础上增加了关节节点的修改功能，完成了根据两帧动作，完成中间30帧平滑过渡的自动生成。这使得生成新的武打动作不需要对每一帧的关节信息进行创建，只需要生成关键帧的关节信息，就可以平滑生成整个武打动作的骨架。</a:t>
            </a:r>
            <a:endParaRPr lang="zh-CN" altLang="en-US" dirty="0"/>
          </a:p>
        </p:txBody>
      </p:sp>
      <p:sp>
        <p:nvSpPr>
          <p:cNvPr id="6" name="矩形 5"/>
          <p:cNvSpPr/>
          <p:nvPr/>
        </p:nvSpPr>
        <p:spPr>
          <a:xfrm>
            <a:off x="1568521" y="1428750"/>
            <a:ext cx="877163" cy="923330"/>
          </a:xfrm>
          <a:prstGeom prst="rect">
            <a:avLst/>
          </a:prstGeom>
          <a:noFill/>
        </p:spPr>
        <p:txBody>
          <a:bodyPr wrap="none" lIns="91440" tIns="45720" rIns="91440" bIns="45720">
            <a:spAutoFit/>
          </a:bodyPr>
          <a:lstStyle/>
          <a:p>
            <a:pPr algn="ctr"/>
            <a:r>
              <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rPr>
              <a:t>“</a:t>
            </a:r>
            <a:endPar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endParaRPr>
          </a:p>
        </p:txBody>
      </p:sp>
      <p:sp>
        <p:nvSpPr>
          <p:cNvPr id="7" name="矩形 14"/>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 name="connsiteX0-41" fmla="*/ 0 w 9797080"/>
              <a:gd name="connsiteY0-42" fmla="*/ 0 h 3816627"/>
              <a:gd name="connsiteX1-43" fmla="*/ 9797080 w 9797080"/>
              <a:gd name="connsiteY1-44" fmla="*/ 39756 h 3816627"/>
              <a:gd name="connsiteX2-45" fmla="*/ 9479028 w 9797080"/>
              <a:gd name="connsiteY2-46" fmla="*/ 3816627 h 3816627"/>
              <a:gd name="connsiteX3-47" fmla="*/ 616227 w 9797080"/>
              <a:gd name="connsiteY3-48" fmla="*/ 3806688 h 3816627"/>
              <a:gd name="connsiteX4-49" fmla="*/ 0 w 9797080"/>
              <a:gd name="connsiteY4-50" fmla="*/ 0 h 3816627"/>
              <a:gd name="connsiteX0-51" fmla="*/ 0 w 10154889"/>
              <a:gd name="connsiteY0-52" fmla="*/ 0 h 3816627"/>
              <a:gd name="connsiteX1-53" fmla="*/ 10154889 w 10154889"/>
              <a:gd name="connsiteY1-54" fmla="*/ 377687 h 3816627"/>
              <a:gd name="connsiteX2-55" fmla="*/ 9479028 w 10154889"/>
              <a:gd name="connsiteY2-56" fmla="*/ 3816627 h 3816627"/>
              <a:gd name="connsiteX3-57" fmla="*/ 616227 w 10154889"/>
              <a:gd name="connsiteY3-58" fmla="*/ 3806688 h 3816627"/>
              <a:gd name="connsiteX4-59" fmla="*/ 0 w 10154889"/>
              <a:gd name="connsiteY4-60" fmla="*/ 0 h 3816627"/>
              <a:gd name="connsiteX0-61" fmla="*/ 0 w 10154889"/>
              <a:gd name="connsiteY0-62" fmla="*/ 0 h 4055166"/>
              <a:gd name="connsiteX1-63" fmla="*/ 10154889 w 10154889"/>
              <a:gd name="connsiteY1-64" fmla="*/ 377687 h 4055166"/>
              <a:gd name="connsiteX2-65" fmla="*/ 9359758 w 10154889"/>
              <a:gd name="connsiteY2-66" fmla="*/ 4055166 h 4055166"/>
              <a:gd name="connsiteX3-67" fmla="*/ 616227 w 10154889"/>
              <a:gd name="connsiteY3-68" fmla="*/ 3806688 h 4055166"/>
              <a:gd name="connsiteX4-69" fmla="*/ 0 w 10154889"/>
              <a:gd name="connsiteY4-70" fmla="*/ 0 h 40551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61000" y="165863"/>
            <a:ext cx="6961907" cy="7021575"/>
            <a:chOff x="4038600" y="2259880"/>
            <a:chExt cx="2647060" cy="2669747"/>
          </a:xfrm>
          <a:solidFill>
            <a:srgbClr val="A6A6A6">
              <a:alpha val="20000"/>
            </a:srgbClr>
          </a:solidFill>
        </p:grpSpPr>
        <p:sp>
          <p:nvSpPr>
            <p:cNvPr id="7" name="Freeform 105"/>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 name="Freeform 106"/>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 name="Freeform 107"/>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 name="Freeform 108"/>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 name="Freeform 109"/>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 name="Freeform 110"/>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 name="Freeform 111"/>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 name="Freeform 112"/>
            <p:cNvSpPr/>
            <p:nvPr userDrawn="1"/>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5" name="Freeform 113"/>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6" name="Freeform 114"/>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7" name="Freeform 115"/>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8" name="Freeform 116"/>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9" name="Freeform 117"/>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0" name="Freeform 118"/>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1" name="Freeform 119"/>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2" name="Freeform 120"/>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3" name="Freeform 121"/>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4" name="Freeform 122"/>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5" name="Freeform 123"/>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6" name="Freeform 124"/>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7" name="Freeform 125"/>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8" name="Freeform 126"/>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9" name="Freeform 127"/>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0" name="Freeform 128"/>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1" name="Freeform 129"/>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2" name="Freeform 130"/>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3" name="Freeform 131"/>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4" name="Freeform 132"/>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5" name="Freeform 133"/>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6" name="Freeform 134"/>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7" name="Freeform 135"/>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8" name="Freeform 136"/>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9" name="Freeform 137"/>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0" name="Freeform 138"/>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1" name="Freeform 139"/>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2" name="Freeform 140"/>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3" name="Freeform 141"/>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grpSp>
      <p:sp>
        <p:nvSpPr>
          <p:cNvPr id="53" name="Freeform 608"/>
          <p:cNvSpPr/>
          <p:nvPr/>
        </p:nvSpPr>
        <p:spPr bwMode="auto">
          <a:xfrm>
            <a:off x="8967788" y="3387725"/>
            <a:ext cx="6350" cy="11113"/>
          </a:xfrm>
          <a:custGeom>
            <a:avLst/>
            <a:gdLst>
              <a:gd name="T0" fmla="*/ 3 w 5"/>
              <a:gd name="T1" fmla="*/ 7 h 7"/>
              <a:gd name="T2" fmla="*/ 0 w 5"/>
              <a:gd name="T3" fmla="*/ 5 h 7"/>
              <a:gd name="T4" fmla="*/ 2 w 5"/>
              <a:gd name="T5" fmla="*/ 0 h 7"/>
              <a:gd name="T6" fmla="*/ 5 w 5"/>
              <a:gd name="T7" fmla="*/ 2 h 7"/>
              <a:gd name="T8" fmla="*/ 3 w 5"/>
              <a:gd name="T9" fmla="*/ 7 h 7"/>
            </a:gdLst>
            <a:ahLst/>
            <a:cxnLst>
              <a:cxn ang="0">
                <a:pos x="T0" y="T1"/>
              </a:cxn>
              <a:cxn ang="0">
                <a:pos x="T2" y="T3"/>
              </a:cxn>
              <a:cxn ang="0">
                <a:pos x="T4" y="T5"/>
              </a:cxn>
              <a:cxn ang="0">
                <a:pos x="T6" y="T7"/>
              </a:cxn>
              <a:cxn ang="0">
                <a:pos x="T8" y="T9"/>
              </a:cxn>
            </a:cxnLst>
            <a:rect l="0" t="0" r="r" b="b"/>
            <a:pathLst>
              <a:path w="5" h="7">
                <a:moveTo>
                  <a:pt x="3" y="7"/>
                </a:moveTo>
                <a:cubicBezTo>
                  <a:pt x="2" y="6"/>
                  <a:pt x="0" y="5"/>
                  <a:pt x="0" y="5"/>
                </a:cubicBezTo>
                <a:cubicBezTo>
                  <a:pt x="1" y="3"/>
                  <a:pt x="1" y="2"/>
                  <a:pt x="2" y="0"/>
                </a:cubicBezTo>
                <a:cubicBezTo>
                  <a:pt x="3" y="1"/>
                  <a:pt x="5" y="2"/>
                  <a:pt x="5" y="2"/>
                </a:cubicBezTo>
                <a:cubicBezTo>
                  <a:pt x="4" y="4"/>
                  <a:pt x="4" y="5"/>
                  <a:pt x="3"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609"/>
          <p:cNvSpPr/>
          <p:nvPr/>
        </p:nvSpPr>
        <p:spPr bwMode="auto">
          <a:xfrm>
            <a:off x="4292601" y="3773488"/>
            <a:ext cx="11113" cy="19050"/>
          </a:xfrm>
          <a:custGeom>
            <a:avLst/>
            <a:gdLst>
              <a:gd name="T0" fmla="*/ 7 w 8"/>
              <a:gd name="T1" fmla="*/ 0 h 13"/>
              <a:gd name="T2" fmla="*/ 8 w 8"/>
              <a:gd name="T3" fmla="*/ 2 h 13"/>
              <a:gd name="T4" fmla="*/ 5 w 8"/>
              <a:gd name="T5" fmla="*/ 13 h 13"/>
              <a:gd name="T6" fmla="*/ 0 w 8"/>
              <a:gd name="T7" fmla="*/ 10 h 13"/>
              <a:gd name="T8" fmla="*/ 7 w 8"/>
              <a:gd name="T9" fmla="*/ 1 h 13"/>
              <a:gd name="T10" fmla="*/ 7 w 8"/>
              <a:gd name="T11" fmla="*/ 0 h 13"/>
            </a:gdLst>
            <a:ahLst/>
            <a:cxnLst>
              <a:cxn ang="0">
                <a:pos x="T0" y="T1"/>
              </a:cxn>
              <a:cxn ang="0">
                <a:pos x="T2" y="T3"/>
              </a:cxn>
              <a:cxn ang="0">
                <a:pos x="T4" y="T5"/>
              </a:cxn>
              <a:cxn ang="0">
                <a:pos x="T6" y="T7"/>
              </a:cxn>
              <a:cxn ang="0">
                <a:pos x="T8" y="T9"/>
              </a:cxn>
              <a:cxn ang="0">
                <a:pos x="T10" y="T11"/>
              </a:cxn>
            </a:cxnLst>
            <a:rect l="0" t="0" r="r" b="b"/>
            <a:pathLst>
              <a:path w="8" h="13">
                <a:moveTo>
                  <a:pt x="7" y="0"/>
                </a:moveTo>
                <a:cubicBezTo>
                  <a:pt x="7" y="1"/>
                  <a:pt x="8" y="1"/>
                  <a:pt x="8" y="2"/>
                </a:cubicBezTo>
                <a:cubicBezTo>
                  <a:pt x="7" y="5"/>
                  <a:pt x="6" y="9"/>
                  <a:pt x="5" y="13"/>
                </a:cubicBezTo>
                <a:cubicBezTo>
                  <a:pt x="3" y="12"/>
                  <a:pt x="2" y="11"/>
                  <a:pt x="0" y="10"/>
                </a:cubicBezTo>
                <a:cubicBezTo>
                  <a:pt x="3" y="7"/>
                  <a:pt x="5" y="4"/>
                  <a:pt x="7" y="1"/>
                </a:cubicBezTo>
                <a:cubicBezTo>
                  <a:pt x="7" y="1"/>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610"/>
          <p:cNvSpPr/>
          <p:nvPr/>
        </p:nvSpPr>
        <p:spPr bwMode="auto">
          <a:xfrm>
            <a:off x="8983663" y="3309938"/>
            <a:ext cx="4763" cy="4763"/>
          </a:xfrm>
          <a:custGeom>
            <a:avLst/>
            <a:gdLst>
              <a:gd name="T0" fmla="*/ 1 w 4"/>
              <a:gd name="T1" fmla="*/ 3 h 3"/>
              <a:gd name="T2" fmla="*/ 0 w 4"/>
              <a:gd name="T3" fmla="*/ 1 h 3"/>
              <a:gd name="T4" fmla="*/ 2 w 4"/>
              <a:gd name="T5" fmla="*/ 0 h 3"/>
              <a:gd name="T6" fmla="*/ 4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1" y="2"/>
                  <a:pt x="1" y="1"/>
                  <a:pt x="0" y="1"/>
                </a:cubicBezTo>
                <a:cubicBezTo>
                  <a:pt x="0" y="0"/>
                  <a:pt x="1" y="0"/>
                  <a:pt x="2" y="0"/>
                </a:cubicBezTo>
                <a:cubicBezTo>
                  <a:pt x="3" y="0"/>
                  <a:pt x="3" y="1"/>
                  <a:pt x="4" y="2"/>
                </a:cubicBezTo>
                <a:cubicBezTo>
                  <a:pt x="3" y="2"/>
                  <a:pt x="2" y="3"/>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611"/>
          <p:cNvSpPr/>
          <p:nvPr/>
        </p:nvSpPr>
        <p:spPr bwMode="auto">
          <a:xfrm>
            <a:off x="3140076" y="3267075"/>
            <a:ext cx="19050" cy="17463"/>
          </a:xfrm>
          <a:custGeom>
            <a:avLst/>
            <a:gdLst>
              <a:gd name="T0" fmla="*/ 13 w 13"/>
              <a:gd name="T1" fmla="*/ 0 h 12"/>
              <a:gd name="T2" fmla="*/ 0 w 13"/>
              <a:gd name="T3" fmla="*/ 11 h 12"/>
              <a:gd name="T4" fmla="*/ 13 w 13"/>
              <a:gd name="T5" fmla="*/ 0 h 12"/>
            </a:gdLst>
            <a:ahLst/>
            <a:cxnLst>
              <a:cxn ang="0">
                <a:pos x="T0" y="T1"/>
              </a:cxn>
              <a:cxn ang="0">
                <a:pos x="T2" y="T3"/>
              </a:cxn>
              <a:cxn ang="0">
                <a:pos x="T4" y="T5"/>
              </a:cxn>
            </a:cxnLst>
            <a:rect l="0" t="0" r="r" b="b"/>
            <a:pathLst>
              <a:path w="13" h="12">
                <a:moveTo>
                  <a:pt x="13" y="0"/>
                </a:moveTo>
                <a:cubicBezTo>
                  <a:pt x="11" y="10"/>
                  <a:pt x="8" y="12"/>
                  <a:pt x="0" y="11"/>
                </a:cubicBezTo>
                <a:cubicBezTo>
                  <a:pt x="4" y="7"/>
                  <a:pt x="7" y="5"/>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612"/>
          <p:cNvSpPr/>
          <p:nvPr/>
        </p:nvSpPr>
        <p:spPr bwMode="auto">
          <a:xfrm>
            <a:off x="4062413" y="3241675"/>
            <a:ext cx="7938" cy="14288"/>
          </a:xfrm>
          <a:custGeom>
            <a:avLst/>
            <a:gdLst>
              <a:gd name="T0" fmla="*/ 2 w 6"/>
              <a:gd name="T1" fmla="*/ 0 h 10"/>
              <a:gd name="T2" fmla="*/ 6 w 6"/>
              <a:gd name="T3" fmla="*/ 9 h 10"/>
              <a:gd name="T4" fmla="*/ 4 w 6"/>
              <a:gd name="T5" fmla="*/ 10 h 10"/>
              <a:gd name="T6" fmla="*/ 0 w 6"/>
              <a:gd name="T7" fmla="*/ 1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cubicBezTo>
                  <a:pt x="4" y="3"/>
                  <a:pt x="5" y="6"/>
                  <a:pt x="6" y="9"/>
                </a:cubicBezTo>
                <a:cubicBezTo>
                  <a:pt x="6" y="9"/>
                  <a:pt x="5" y="9"/>
                  <a:pt x="4" y="10"/>
                </a:cubicBezTo>
                <a:cubicBezTo>
                  <a:pt x="3" y="7"/>
                  <a:pt x="1" y="4"/>
                  <a:pt x="0" y="1"/>
                </a:cubicBezTo>
                <a:cubicBezTo>
                  <a:pt x="1" y="1"/>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613"/>
          <p:cNvSpPr/>
          <p:nvPr/>
        </p:nvSpPr>
        <p:spPr bwMode="auto">
          <a:xfrm>
            <a:off x="6453188" y="3711575"/>
            <a:ext cx="12700" cy="19050"/>
          </a:xfrm>
          <a:custGeom>
            <a:avLst/>
            <a:gdLst>
              <a:gd name="T0" fmla="*/ 5 w 8"/>
              <a:gd name="T1" fmla="*/ 13 h 13"/>
              <a:gd name="T2" fmla="*/ 1 w 8"/>
              <a:gd name="T3" fmla="*/ 5 h 13"/>
              <a:gd name="T4" fmla="*/ 3 w 8"/>
              <a:gd name="T5" fmla="*/ 0 h 13"/>
              <a:gd name="T6" fmla="*/ 8 w 8"/>
              <a:gd name="T7" fmla="*/ 4 h 13"/>
              <a:gd name="T8" fmla="*/ 5 w 8"/>
              <a:gd name="T9" fmla="*/ 13 h 13"/>
            </a:gdLst>
            <a:ahLst/>
            <a:cxnLst>
              <a:cxn ang="0">
                <a:pos x="T0" y="T1"/>
              </a:cxn>
              <a:cxn ang="0">
                <a:pos x="T2" y="T3"/>
              </a:cxn>
              <a:cxn ang="0">
                <a:pos x="T4" y="T5"/>
              </a:cxn>
              <a:cxn ang="0">
                <a:pos x="T6" y="T7"/>
              </a:cxn>
              <a:cxn ang="0">
                <a:pos x="T8" y="T9"/>
              </a:cxn>
            </a:cxnLst>
            <a:rect l="0" t="0" r="r" b="b"/>
            <a:pathLst>
              <a:path w="8" h="13">
                <a:moveTo>
                  <a:pt x="5" y="13"/>
                </a:moveTo>
                <a:cubicBezTo>
                  <a:pt x="2" y="9"/>
                  <a:pt x="1" y="7"/>
                  <a:pt x="1" y="5"/>
                </a:cubicBezTo>
                <a:cubicBezTo>
                  <a:pt x="0" y="4"/>
                  <a:pt x="2" y="2"/>
                  <a:pt x="3" y="0"/>
                </a:cubicBezTo>
                <a:cubicBezTo>
                  <a:pt x="5" y="2"/>
                  <a:pt x="7" y="3"/>
                  <a:pt x="8" y="4"/>
                </a:cubicBezTo>
                <a:cubicBezTo>
                  <a:pt x="8" y="6"/>
                  <a:pt x="7" y="8"/>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614"/>
          <p:cNvSpPr/>
          <p:nvPr/>
        </p:nvSpPr>
        <p:spPr bwMode="auto">
          <a:xfrm>
            <a:off x="6361113" y="3698875"/>
            <a:ext cx="12700" cy="19050"/>
          </a:xfrm>
          <a:custGeom>
            <a:avLst/>
            <a:gdLst>
              <a:gd name="T0" fmla="*/ 5 w 9"/>
              <a:gd name="T1" fmla="*/ 13 h 13"/>
              <a:gd name="T2" fmla="*/ 1 w 9"/>
              <a:gd name="T3" fmla="*/ 6 h 13"/>
              <a:gd name="T4" fmla="*/ 4 w 9"/>
              <a:gd name="T5" fmla="*/ 0 h 13"/>
              <a:gd name="T6" fmla="*/ 8 w 9"/>
              <a:gd name="T7" fmla="*/ 4 h 13"/>
              <a:gd name="T8" fmla="*/ 5 w 9"/>
              <a:gd name="T9" fmla="*/ 13 h 13"/>
            </a:gdLst>
            <a:ahLst/>
            <a:cxnLst>
              <a:cxn ang="0">
                <a:pos x="T0" y="T1"/>
              </a:cxn>
              <a:cxn ang="0">
                <a:pos x="T2" y="T3"/>
              </a:cxn>
              <a:cxn ang="0">
                <a:pos x="T4" y="T5"/>
              </a:cxn>
              <a:cxn ang="0">
                <a:pos x="T6" y="T7"/>
              </a:cxn>
              <a:cxn ang="0">
                <a:pos x="T8" y="T9"/>
              </a:cxn>
            </a:cxnLst>
            <a:rect l="0" t="0" r="r" b="b"/>
            <a:pathLst>
              <a:path w="9" h="13">
                <a:moveTo>
                  <a:pt x="5" y="13"/>
                </a:moveTo>
                <a:cubicBezTo>
                  <a:pt x="3" y="9"/>
                  <a:pt x="1" y="7"/>
                  <a:pt x="1" y="6"/>
                </a:cubicBezTo>
                <a:cubicBezTo>
                  <a:pt x="0" y="4"/>
                  <a:pt x="2" y="2"/>
                  <a:pt x="4" y="0"/>
                </a:cubicBezTo>
                <a:cubicBezTo>
                  <a:pt x="5" y="1"/>
                  <a:pt x="8" y="2"/>
                  <a:pt x="8" y="4"/>
                </a:cubicBezTo>
                <a:cubicBezTo>
                  <a:pt x="9" y="6"/>
                  <a:pt x="7" y="8"/>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615"/>
          <p:cNvSpPr/>
          <p:nvPr/>
        </p:nvSpPr>
        <p:spPr bwMode="auto">
          <a:xfrm>
            <a:off x="4341813" y="3746500"/>
            <a:ext cx="17463" cy="17463"/>
          </a:xfrm>
          <a:custGeom>
            <a:avLst/>
            <a:gdLst>
              <a:gd name="T0" fmla="*/ 9 w 13"/>
              <a:gd name="T1" fmla="*/ 12 h 12"/>
              <a:gd name="T2" fmla="*/ 0 w 13"/>
              <a:gd name="T3" fmla="*/ 1 h 12"/>
              <a:gd name="T4" fmla="*/ 8 w 13"/>
              <a:gd name="T5" fmla="*/ 12 h 12"/>
              <a:gd name="T6" fmla="*/ 9 w 13"/>
              <a:gd name="T7" fmla="*/ 12 h 12"/>
            </a:gdLst>
            <a:ahLst/>
            <a:cxnLst>
              <a:cxn ang="0">
                <a:pos x="T0" y="T1"/>
              </a:cxn>
              <a:cxn ang="0">
                <a:pos x="T2" y="T3"/>
              </a:cxn>
              <a:cxn ang="0">
                <a:pos x="T4" y="T5"/>
              </a:cxn>
              <a:cxn ang="0">
                <a:pos x="T6" y="T7"/>
              </a:cxn>
            </a:cxnLst>
            <a:rect l="0" t="0" r="r" b="b"/>
            <a:pathLst>
              <a:path w="13" h="12">
                <a:moveTo>
                  <a:pt x="9" y="12"/>
                </a:moveTo>
                <a:cubicBezTo>
                  <a:pt x="6" y="9"/>
                  <a:pt x="4" y="5"/>
                  <a:pt x="0" y="1"/>
                </a:cubicBezTo>
                <a:cubicBezTo>
                  <a:pt x="13" y="0"/>
                  <a:pt x="5" y="9"/>
                  <a:pt x="8" y="12"/>
                </a:cubicBezTo>
                <a:cubicBezTo>
                  <a:pt x="9" y="12"/>
                  <a:pt x="9" y="12"/>
                  <a:pt x="9"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616"/>
          <p:cNvSpPr/>
          <p:nvPr/>
        </p:nvSpPr>
        <p:spPr bwMode="auto">
          <a:xfrm>
            <a:off x="5246688" y="3829050"/>
            <a:ext cx="485775" cy="47625"/>
          </a:xfrm>
          <a:custGeom>
            <a:avLst/>
            <a:gdLst>
              <a:gd name="T0" fmla="*/ 94 w 337"/>
              <a:gd name="T1" fmla="*/ 25 h 33"/>
              <a:gd name="T2" fmla="*/ 53 w 337"/>
              <a:gd name="T3" fmla="*/ 22 h 33"/>
              <a:gd name="T4" fmla="*/ 0 w 337"/>
              <a:gd name="T5" fmla="*/ 16 h 33"/>
              <a:gd name="T6" fmla="*/ 161 w 337"/>
              <a:gd name="T7" fmla="*/ 15 h 33"/>
              <a:gd name="T8" fmla="*/ 22 w 337"/>
              <a:gd name="T9" fmla="*/ 9 h 33"/>
              <a:gd name="T10" fmla="*/ 22 w 337"/>
              <a:gd name="T11" fmla="*/ 4 h 33"/>
              <a:gd name="T12" fmla="*/ 48 w 337"/>
              <a:gd name="T13" fmla="*/ 2 h 33"/>
              <a:gd name="T14" fmla="*/ 113 w 337"/>
              <a:gd name="T15" fmla="*/ 6 h 33"/>
              <a:gd name="T16" fmla="*/ 287 w 337"/>
              <a:gd name="T17" fmla="*/ 13 h 33"/>
              <a:gd name="T18" fmla="*/ 336 w 337"/>
              <a:gd name="T19" fmla="*/ 13 h 33"/>
              <a:gd name="T20" fmla="*/ 325 w 337"/>
              <a:gd name="T21" fmla="*/ 22 h 33"/>
              <a:gd name="T22" fmla="*/ 250 w 337"/>
              <a:gd name="T23" fmla="*/ 18 h 33"/>
              <a:gd name="T24" fmla="*/ 181 w 337"/>
              <a:gd name="T25" fmla="*/ 20 h 33"/>
              <a:gd name="T26" fmla="*/ 334 w 337"/>
              <a:gd name="T27" fmla="*/ 26 h 33"/>
              <a:gd name="T28" fmla="*/ 335 w 337"/>
              <a:gd name="T29" fmla="*/ 31 h 33"/>
              <a:gd name="T30" fmla="*/ 324 w 337"/>
              <a:gd name="T31" fmla="*/ 33 h 33"/>
              <a:gd name="T32" fmla="*/ 173 w 337"/>
              <a:gd name="T33" fmla="*/ 27 h 33"/>
              <a:gd name="T34" fmla="*/ 94 w 337"/>
              <a:gd name="T35"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3">
                <a:moveTo>
                  <a:pt x="94" y="25"/>
                </a:moveTo>
                <a:cubicBezTo>
                  <a:pt x="80" y="24"/>
                  <a:pt x="67" y="23"/>
                  <a:pt x="53" y="22"/>
                </a:cubicBezTo>
                <a:cubicBezTo>
                  <a:pt x="35" y="20"/>
                  <a:pt x="18" y="20"/>
                  <a:pt x="0" y="16"/>
                </a:cubicBezTo>
                <a:cubicBezTo>
                  <a:pt x="54" y="12"/>
                  <a:pt x="108" y="20"/>
                  <a:pt x="161" y="15"/>
                </a:cubicBezTo>
                <a:cubicBezTo>
                  <a:pt x="115" y="13"/>
                  <a:pt x="69" y="11"/>
                  <a:pt x="22" y="9"/>
                </a:cubicBezTo>
                <a:cubicBezTo>
                  <a:pt x="22" y="8"/>
                  <a:pt x="22" y="6"/>
                  <a:pt x="22" y="4"/>
                </a:cubicBezTo>
                <a:cubicBezTo>
                  <a:pt x="30" y="0"/>
                  <a:pt x="40" y="2"/>
                  <a:pt x="48" y="2"/>
                </a:cubicBezTo>
                <a:cubicBezTo>
                  <a:pt x="70" y="3"/>
                  <a:pt x="91" y="5"/>
                  <a:pt x="113" y="6"/>
                </a:cubicBezTo>
                <a:cubicBezTo>
                  <a:pt x="171" y="8"/>
                  <a:pt x="229" y="11"/>
                  <a:pt x="287" y="13"/>
                </a:cubicBezTo>
                <a:cubicBezTo>
                  <a:pt x="303" y="14"/>
                  <a:pt x="320" y="13"/>
                  <a:pt x="336" y="13"/>
                </a:cubicBezTo>
                <a:cubicBezTo>
                  <a:pt x="337" y="22"/>
                  <a:pt x="330" y="22"/>
                  <a:pt x="325" y="22"/>
                </a:cubicBezTo>
                <a:cubicBezTo>
                  <a:pt x="300" y="21"/>
                  <a:pt x="275" y="19"/>
                  <a:pt x="250" y="18"/>
                </a:cubicBezTo>
                <a:cubicBezTo>
                  <a:pt x="227" y="18"/>
                  <a:pt x="204" y="18"/>
                  <a:pt x="181" y="20"/>
                </a:cubicBezTo>
                <a:cubicBezTo>
                  <a:pt x="232" y="22"/>
                  <a:pt x="283" y="24"/>
                  <a:pt x="334" y="26"/>
                </a:cubicBezTo>
                <a:cubicBezTo>
                  <a:pt x="334" y="28"/>
                  <a:pt x="335" y="30"/>
                  <a:pt x="335" y="31"/>
                </a:cubicBezTo>
                <a:cubicBezTo>
                  <a:pt x="331" y="32"/>
                  <a:pt x="327" y="33"/>
                  <a:pt x="324" y="33"/>
                </a:cubicBezTo>
                <a:cubicBezTo>
                  <a:pt x="273" y="31"/>
                  <a:pt x="223" y="28"/>
                  <a:pt x="173" y="27"/>
                </a:cubicBezTo>
                <a:cubicBezTo>
                  <a:pt x="146" y="26"/>
                  <a:pt x="120" y="26"/>
                  <a:pt x="94"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617"/>
          <p:cNvSpPr/>
          <p:nvPr/>
        </p:nvSpPr>
        <p:spPr bwMode="auto">
          <a:xfrm>
            <a:off x="8194676" y="3914775"/>
            <a:ext cx="26988" cy="130175"/>
          </a:xfrm>
          <a:custGeom>
            <a:avLst/>
            <a:gdLst>
              <a:gd name="T0" fmla="*/ 18 w 18"/>
              <a:gd name="T1" fmla="*/ 86 h 90"/>
              <a:gd name="T2" fmla="*/ 0 w 18"/>
              <a:gd name="T3" fmla="*/ 78 h 90"/>
              <a:gd name="T4" fmla="*/ 0 w 18"/>
              <a:gd name="T5" fmla="*/ 11 h 90"/>
              <a:gd name="T6" fmla="*/ 9 w 18"/>
              <a:gd name="T7" fmla="*/ 1 h 90"/>
              <a:gd name="T8" fmla="*/ 18 w 18"/>
              <a:gd name="T9" fmla="*/ 12 h 90"/>
              <a:gd name="T10" fmla="*/ 18 w 18"/>
              <a:gd name="T11" fmla="*/ 86 h 90"/>
            </a:gdLst>
            <a:ahLst/>
            <a:cxnLst>
              <a:cxn ang="0">
                <a:pos x="T0" y="T1"/>
              </a:cxn>
              <a:cxn ang="0">
                <a:pos x="T2" y="T3"/>
              </a:cxn>
              <a:cxn ang="0">
                <a:pos x="T4" y="T5"/>
              </a:cxn>
              <a:cxn ang="0">
                <a:pos x="T6" y="T7"/>
              </a:cxn>
              <a:cxn ang="0">
                <a:pos x="T8" y="T9"/>
              </a:cxn>
              <a:cxn ang="0">
                <a:pos x="T10" y="T11"/>
              </a:cxn>
            </a:cxnLst>
            <a:rect l="0" t="0" r="r" b="b"/>
            <a:pathLst>
              <a:path w="18" h="90">
                <a:moveTo>
                  <a:pt x="18" y="86"/>
                </a:moveTo>
                <a:cubicBezTo>
                  <a:pt x="7" y="90"/>
                  <a:pt x="0" y="89"/>
                  <a:pt x="0" y="78"/>
                </a:cubicBezTo>
                <a:cubicBezTo>
                  <a:pt x="0" y="55"/>
                  <a:pt x="0" y="33"/>
                  <a:pt x="0" y="11"/>
                </a:cubicBezTo>
                <a:cubicBezTo>
                  <a:pt x="0" y="6"/>
                  <a:pt x="2" y="1"/>
                  <a:pt x="9" y="1"/>
                </a:cubicBezTo>
                <a:cubicBezTo>
                  <a:pt x="17" y="0"/>
                  <a:pt x="18" y="5"/>
                  <a:pt x="18" y="12"/>
                </a:cubicBezTo>
                <a:cubicBezTo>
                  <a:pt x="18" y="36"/>
                  <a:pt x="18" y="61"/>
                  <a:pt x="18" y="8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618"/>
          <p:cNvSpPr/>
          <p:nvPr/>
        </p:nvSpPr>
        <p:spPr bwMode="auto">
          <a:xfrm>
            <a:off x="10375901" y="3824288"/>
            <a:ext cx="23813" cy="25400"/>
          </a:xfrm>
          <a:custGeom>
            <a:avLst/>
            <a:gdLst>
              <a:gd name="T0" fmla="*/ 5 w 17"/>
              <a:gd name="T1" fmla="*/ 17 h 17"/>
              <a:gd name="T2" fmla="*/ 11 w 17"/>
              <a:gd name="T3" fmla="*/ 0 h 17"/>
              <a:gd name="T4" fmla="*/ 4 w 17"/>
              <a:gd name="T5" fmla="*/ 16 h 17"/>
              <a:gd name="T6" fmla="*/ 5 w 17"/>
              <a:gd name="T7" fmla="*/ 17 h 17"/>
            </a:gdLst>
            <a:ahLst/>
            <a:cxnLst>
              <a:cxn ang="0">
                <a:pos x="T0" y="T1"/>
              </a:cxn>
              <a:cxn ang="0">
                <a:pos x="T2" y="T3"/>
              </a:cxn>
              <a:cxn ang="0">
                <a:pos x="T4" y="T5"/>
              </a:cxn>
              <a:cxn ang="0">
                <a:pos x="T6" y="T7"/>
              </a:cxn>
            </a:cxnLst>
            <a:rect l="0" t="0" r="r" b="b"/>
            <a:pathLst>
              <a:path w="17" h="17">
                <a:moveTo>
                  <a:pt x="5" y="17"/>
                </a:moveTo>
                <a:cubicBezTo>
                  <a:pt x="1" y="9"/>
                  <a:pt x="0" y="2"/>
                  <a:pt x="11" y="0"/>
                </a:cubicBezTo>
                <a:cubicBezTo>
                  <a:pt x="17" y="14"/>
                  <a:pt x="17" y="14"/>
                  <a:pt x="4" y="16"/>
                </a:cubicBezTo>
                <a:cubicBezTo>
                  <a:pt x="4" y="16"/>
                  <a:pt x="5" y="17"/>
                  <a:pt x="5"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20"/>
          <p:cNvSpPr/>
          <p:nvPr/>
        </p:nvSpPr>
        <p:spPr bwMode="auto">
          <a:xfrm>
            <a:off x="4498976" y="3684588"/>
            <a:ext cx="25400" cy="25400"/>
          </a:xfrm>
          <a:custGeom>
            <a:avLst/>
            <a:gdLst>
              <a:gd name="T0" fmla="*/ 0 w 18"/>
              <a:gd name="T1" fmla="*/ 10 h 18"/>
              <a:gd name="T2" fmla="*/ 18 w 18"/>
              <a:gd name="T3" fmla="*/ 0 h 18"/>
              <a:gd name="T4" fmla="*/ 13 w 18"/>
              <a:gd name="T5" fmla="*/ 14 h 18"/>
              <a:gd name="T6" fmla="*/ 0 w 18"/>
              <a:gd name="T7" fmla="*/ 9 h 18"/>
              <a:gd name="T8" fmla="*/ 0 w 18"/>
              <a:gd name="T9" fmla="*/ 10 h 18"/>
            </a:gdLst>
            <a:ahLst/>
            <a:cxnLst>
              <a:cxn ang="0">
                <a:pos x="T0" y="T1"/>
              </a:cxn>
              <a:cxn ang="0">
                <a:pos x="T2" y="T3"/>
              </a:cxn>
              <a:cxn ang="0">
                <a:pos x="T4" y="T5"/>
              </a:cxn>
              <a:cxn ang="0">
                <a:pos x="T6" y="T7"/>
              </a:cxn>
              <a:cxn ang="0">
                <a:pos x="T8" y="T9"/>
              </a:cxn>
            </a:cxnLst>
            <a:rect l="0" t="0" r="r" b="b"/>
            <a:pathLst>
              <a:path w="18" h="18">
                <a:moveTo>
                  <a:pt x="0" y="10"/>
                </a:moveTo>
                <a:cubicBezTo>
                  <a:pt x="4" y="7"/>
                  <a:pt x="9" y="5"/>
                  <a:pt x="18" y="0"/>
                </a:cubicBezTo>
                <a:cubicBezTo>
                  <a:pt x="15" y="8"/>
                  <a:pt x="15" y="13"/>
                  <a:pt x="13" y="14"/>
                </a:cubicBezTo>
                <a:cubicBezTo>
                  <a:pt x="7" y="18"/>
                  <a:pt x="2" y="16"/>
                  <a:pt x="0" y="9"/>
                </a:cubicBezTo>
                <a:cubicBezTo>
                  <a:pt x="0" y="9"/>
                  <a:pt x="0" y="1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21"/>
          <p:cNvSpPr/>
          <p:nvPr/>
        </p:nvSpPr>
        <p:spPr bwMode="auto">
          <a:xfrm>
            <a:off x="4525963" y="3665538"/>
            <a:ext cx="12700" cy="12700"/>
          </a:xfrm>
          <a:custGeom>
            <a:avLst/>
            <a:gdLst>
              <a:gd name="T0" fmla="*/ 9 w 9"/>
              <a:gd name="T1" fmla="*/ 5 h 9"/>
              <a:gd name="T2" fmla="*/ 4 w 9"/>
              <a:gd name="T3" fmla="*/ 9 h 9"/>
              <a:gd name="T4" fmla="*/ 0 w 9"/>
              <a:gd name="T5" fmla="*/ 4 h 9"/>
              <a:gd name="T6" fmla="*/ 4 w 9"/>
              <a:gd name="T7" fmla="*/ 1 h 9"/>
              <a:gd name="T8" fmla="*/ 9 w 9"/>
              <a:gd name="T9" fmla="*/ 5 h 9"/>
            </a:gdLst>
            <a:ahLst/>
            <a:cxnLst>
              <a:cxn ang="0">
                <a:pos x="T0" y="T1"/>
              </a:cxn>
              <a:cxn ang="0">
                <a:pos x="T2" y="T3"/>
              </a:cxn>
              <a:cxn ang="0">
                <a:pos x="T4" y="T5"/>
              </a:cxn>
              <a:cxn ang="0">
                <a:pos x="T6" y="T7"/>
              </a:cxn>
              <a:cxn ang="0">
                <a:pos x="T8" y="T9"/>
              </a:cxn>
            </a:cxnLst>
            <a:rect l="0" t="0" r="r" b="b"/>
            <a:pathLst>
              <a:path w="9" h="9">
                <a:moveTo>
                  <a:pt x="9" y="5"/>
                </a:moveTo>
                <a:cubicBezTo>
                  <a:pt x="6" y="7"/>
                  <a:pt x="5" y="8"/>
                  <a:pt x="4" y="9"/>
                </a:cubicBezTo>
                <a:cubicBezTo>
                  <a:pt x="3" y="7"/>
                  <a:pt x="1" y="6"/>
                  <a:pt x="0" y="4"/>
                </a:cubicBezTo>
                <a:cubicBezTo>
                  <a:pt x="0" y="3"/>
                  <a:pt x="3" y="0"/>
                  <a:pt x="4" y="1"/>
                </a:cubicBezTo>
                <a:cubicBezTo>
                  <a:pt x="5" y="1"/>
                  <a:pt x="7" y="3"/>
                  <a:pt x="9"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22"/>
          <p:cNvSpPr/>
          <p:nvPr/>
        </p:nvSpPr>
        <p:spPr bwMode="auto">
          <a:xfrm>
            <a:off x="9974263" y="3851275"/>
            <a:ext cx="26988" cy="22225"/>
          </a:xfrm>
          <a:custGeom>
            <a:avLst/>
            <a:gdLst>
              <a:gd name="T0" fmla="*/ 0 w 19"/>
              <a:gd name="T1" fmla="*/ 1 h 15"/>
              <a:gd name="T2" fmla="*/ 11 w 19"/>
              <a:gd name="T3" fmla="*/ 1 h 15"/>
              <a:gd name="T4" fmla="*/ 18 w 19"/>
              <a:gd name="T5" fmla="*/ 8 h 15"/>
              <a:gd name="T6" fmla="*/ 14 w 19"/>
              <a:gd name="T7" fmla="*/ 15 h 15"/>
              <a:gd name="T8" fmla="*/ 2 w 19"/>
              <a:gd name="T9" fmla="*/ 13 h 15"/>
              <a:gd name="T10" fmla="*/ 0 w 19"/>
              <a:gd name="T11" fmla="*/ 1 h 15"/>
              <a:gd name="T12" fmla="*/ 0 w 19"/>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9" h="15">
                <a:moveTo>
                  <a:pt x="0" y="1"/>
                </a:moveTo>
                <a:cubicBezTo>
                  <a:pt x="3" y="1"/>
                  <a:pt x="7" y="0"/>
                  <a:pt x="11" y="1"/>
                </a:cubicBezTo>
                <a:cubicBezTo>
                  <a:pt x="14" y="2"/>
                  <a:pt x="17" y="5"/>
                  <a:pt x="18" y="8"/>
                </a:cubicBezTo>
                <a:cubicBezTo>
                  <a:pt x="19" y="9"/>
                  <a:pt x="16" y="14"/>
                  <a:pt x="14" y="15"/>
                </a:cubicBezTo>
                <a:cubicBezTo>
                  <a:pt x="10" y="15"/>
                  <a:pt x="5" y="15"/>
                  <a:pt x="2" y="13"/>
                </a:cubicBezTo>
                <a:cubicBezTo>
                  <a:pt x="0" y="10"/>
                  <a:pt x="1" y="5"/>
                  <a:pt x="0" y="1"/>
                </a:cubicBezTo>
                <a:cubicBezTo>
                  <a:pt x="0"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24"/>
          <p:cNvSpPr/>
          <p:nvPr/>
        </p:nvSpPr>
        <p:spPr bwMode="auto">
          <a:xfrm>
            <a:off x="3876676" y="3997325"/>
            <a:ext cx="68263" cy="17463"/>
          </a:xfrm>
          <a:custGeom>
            <a:avLst/>
            <a:gdLst>
              <a:gd name="T0" fmla="*/ 39 w 47"/>
              <a:gd name="T1" fmla="*/ 12 h 12"/>
              <a:gd name="T2" fmla="*/ 17 w 47"/>
              <a:gd name="T3" fmla="*/ 9 h 12"/>
              <a:gd name="T4" fmla="*/ 0 w 47"/>
              <a:gd name="T5" fmla="*/ 0 h 12"/>
              <a:gd name="T6" fmla="*/ 47 w 47"/>
              <a:gd name="T7" fmla="*/ 4 h 12"/>
              <a:gd name="T8" fmla="*/ 39 w 47"/>
              <a:gd name="T9" fmla="*/ 12 h 12"/>
            </a:gdLst>
            <a:ahLst/>
            <a:cxnLst>
              <a:cxn ang="0">
                <a:pos x="T0" y="T1"/>
              </a:cxn>
              <a:cxn ang="0">
                <a:pos x="T2" y="T3"/>
              </a:cxn>
              <a:cxn ang="0">
                <a:pos x="T4" y="T5"/>
              </a:cxn>
              <a:cxn ang="0">
                <a:pos x="T6" y="T7"/>
              </a:cxn>
              <a:cxn ang="0">
                <a:pos x="T8" y="T9"/>
              </a:cxn>
            </a:cxnLst>
            <a:rect l="0" t="0" r="r" b="b"/>
            <a:pathLst>
              <a:path w="47" h="12">
                <a:moveTo>
                  <a:pt x="39" y="12"/>
                </a:moveTo>
                <a:cubicBezTo>
                  <a:pt x="32" y="11"/>
                  <a:pt x="25" y="10"/>
                  <a:pt x="17" y="9"/>
                </a:cubicBezTo>
                <a:cubicBezTo>
                  <a:pt x="10" y="9"/>
                  <a:pt x="3" y="8"/>
                  <a:pt x="0" y="0"/>
                </a:cubicBezTo>
                <a:cubicBezTo>
                  <a:pt x="16" y="1"/>
                  <a:pt x="31" y="3"/>
                  <a:pt x="47" y="4"/>
                </a:cubicBezTo>
                <a:cubicBezTo>
                  <a:pt x="44" y="7"/>
                  <a:pt x="42" y="9"/>
                  <a:pt x="39"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25"/>
          <p:cNvSpPr/>
          <p:nvPr/>
        </p:nvSpPr>
        <p:spPr bwMode="auto">
          <a:xfrm>
            <a:off x="4164013" y="2984500"/>
            <a:ext cx="19050" cy="25400"/>
          </a:xfrm>
          <a:custGeom>
            <a:avLst/>
            <a:gdLst>
              <a:gd name="T0" fmla="*/ 13 w 13"/>
              <a:gd name="T1" fmla="*/ 0 h 17"/>
              <a:gd name="T2" fmla="*/ 13 w 13"/>
              <a:gd name="T3" fmla="*/ 16 h 17"/>
              <a:gd name="T4" fmla="*/ 5 w 13"/>
              <a:gd name="T5" fmla="*/ 0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13" y="6"/>
                  <a:pt x="13" y="11"/>
                  <a:pt x="13" y="16"/>
                </a:cubicBezTo>
                <a:cubicBezTo>
                  <a:pt x="0" y="17"/>
                  <a:pt x="6" y="6"/>
                  <a:pt x="5" y="0"/>
                </a:cubicBezTo>
                <a:cubicBezTo>
                  <a:pt x="8" y="0"/>
                  <a:pt x="10" y="0"/>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649"/>
          <p:cNvSpPr/>
          <p:nvPr/>
        </p:nvSpPr>
        <p:spPr bwMode="auto">
          <a:xfrm>
            <a:off x="4273551" y="2992438"/>
            <a:ext cx="23813" cy="44450"/>
          </a:xfrm>
          <a:custGeom>
            <a:avLst/>
            <a:gdLst>
              <a:gd name="T0" fmla="*/ 3 w 17"/>
              <a:gd name="T1" fmla="*/ 0 h 31"/>
              <a:gd name="T2" fmla="*/ 17 w 17"/>
              <a:gd name="T3" fmla="*/ 25 h 31"/>
              <a:gd name="T4" fmla="*/ 1 w 17"/>
              <a:gd name="T5" fmla="*/ 31 h 31"/>
              <a:gd name="T6" fmla="*/ 0 w 17"/>
              <a:gd name="T7" fmla="*/ 20 h 31"/>
              <a:gd name="T8" fmla="*/ 6 w 17"/>
              <a:gd name="T9" fmla="*/ 17 h 31"/>
              <a:gd name="T10" fmla="*/ 4 w 17"/>
              <a:gd name="T11" fmla="*/ 8 h 31"/>
              <a:gd name="T12" fmla="*/ 3 w 17"/>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3" y="0"/>
                </a:moveTo>
                <a:cubicBezTo>
                  <a:pt x="13" y="7"/>
                  <a:pt x="4" y="20"/>
                  <a:pt x="17" y="25"/>
                </a:cubicBezTo>
                <a:cubicBezTo>
                  <a:pt x="12" y="26"/>
                  <a:pt x="8" y="28"/>
                  <a:pt x="1" y="31"/>
                </a:cubicBezTo>
                <a:cubicBezTo>
                  <a:pt x="1" y="26"/>
                  <a:pt x="1" y="23"/>
                  <a:pt x="0" y="20"/>
                </a:cubicBezTo>
                <a:cubicBezTo>
                  <a:pt x="6" y="25"/>
                  <a:pt x="6" y="20"/>
                  <a:pt x="6" y="17"/>
                </a:cubicBezTo>
                <a:cubicBezTo>
                  <a:pt x="6" y="14"/>
                  <a:pt x="4" y="11"/>
                  <a:pt x="4" y="8"/>
                </a:cubicBezTo>
                <a:cubicBezTo>
                  <a:pt x="3" y="6"/>
                  <a:pt x="3" y="3"/>
                  <a:pt x="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650"/>
          <p:cNvSpPr/>
          <p:nvPr/>
        </p:nvSpPr>
        <p:spPr bwMode="auto">
          <a:xfrm>
            <a:off x="4300538" y="3013075"/>
            <a:ext cx="20638" cy="23813"/>
          </a:xfrm>
          <a:custGeom>
            <a:avLst/>
            <a:gdLst>
              <a:gd name="T0" fmla="*/ 14 w 14"/>
              <a:gd name="T1" fmla="*/ 0 h 16"/>
              <a:gd name="T2" fmla="*/ 13 w 14"/>
              <a:gd name="T3" fmla="*/ 16 h 16"/>
              <a:gd name="T4" fmla="*/ 14 w 14"/>
              <a:gd name="T5" fmla="*/ 0 h 16"/>
            </a:gdLst>
            <a:ahLst/>
            <a:cxnLst>
              <a:cxn ang="0">
                <a:pos x="T0" y="T1"/>
              </a:cxn>
              <a:cxn ang="0">
                <a:pos x="T2" y="T3"/>
              </a:cxn>
              <a:cxn ang="0">
                <a:pos x="T4" y="T5"/>
              </a:cxn>
            </a:cxnLst>
            <a:rect l="0" t="0" r="r" b="b"/>
            <a:pathLst>
              <a:path w="14" h="16">
                <a:moveTo>
                  <a:pt x="14" y="0"/>
                </a:moveTo>
                <a:cubicBezTo>
                  <a:pt x="14" y="5"/>
                  <a:pt x="14" y="10"/>
                  <a:pt x="13" y="16"/>
                </a:cubicBezTo>
                <a:cubicBezTo>
                  <a:pt x="0" y="10"/>
                  <a:pt x="11" y="5"/>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651"/>
          <p:cNvSpPr/>
          <p:nvPr/>
        </p:nvSpPr>
        <p:spPr bwMode="auto">
          <a:xfrm>
            <a:off x="4337051" y="3051175"/>
            <a:ext cx="14288" cy="23813"/>
          </a:xfrm>
          <a:custGeom>
            <a:avLst/>
            <a:gdLst>
              <a:gd name="T0" fmla="*/ 1 w 10"/>
              <a:gd name="T1" fmla="*/ 17 h 17"/>
              <a:gd name="T2" fmla="*/ 6 w 10"/>
              <a:gd name="T3" fmla="*/ 0 h 17"/>
              <a:gd name="T4" fmla="*/ 10 w 10"/>
              <a:gd name="T5" fmla="*/ 2 h 17"/>
              <a:gd name="T6" fmla="*/ 0 w 10"/>
              <a:gd name="T7" fmla="*/ 16 h 17"/>
              <a:gd name="T8" fmla="*/ 1 w 10"/>
              <a:gd name="T9" fmla="*/ 17 h 17"/>
            </a:gdLst>
            <a:ahLst/>
            <a:cxnLst>
              <a:cxn ang="0">
                <a:pos x="T0" y="T1"/>
              </a:cxn>
              <a:cxn ang="0">
                <a:pos x="T2" y="T3"/>
              </a:cxn>
              <a:cxn ang="0">
                <a:pos x="T4" y="T5"/>
              </a:cxn>
              <a:cxn ang="0">
                <a:pos x="T6" y="T7"/>
              </a:cxn>
              <a:cxn ang="0">
                <a:pos x="T8" y="T9"/>
              </a:cxn>
            </a:cxnLst>
            <a:rect l="0" t="0" r="r" b="b"/>
            <a:pathLst>
              <a:path w="10" h="17">
                <a:moveTo>
                  <a:pt x="1" y="17"/>
                </a:moveTo>
                <a:cubicBezTo>
                  <a:pt x="2" y="11"/>
                  <a:pt x="4" y="6"/>
                  <a:pt x="6" y="0"/>
                </a:cubicBezTo>
                <a:cubicBezTo>
                  <a:pt x="7" y="1"/>
                  <a:pt x="9" y="1"/>
                  <a:pt x="10" y="2"/>
                </a:cubicBezTo>
                <a:cubicBezTo>
                  <a:pt x="9" y="8"/>
                  <a:pt x="7" y="14"/>
                  <a:pt x="0" y="16"/>
                </a:cubicBezTo>
                <a:cubicBezTo>
                  <a:pt x="0" y="16"/>
                  <a:pt x="1" y="17"/>
                  <a:pt x="1" y="1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52"/>
          <p:cNvSpPr/>
          <p:nvPr/>
        </p:nvSpPr>
        <p:spPr bwMode="auto">
          <a:xfrm>
            <a:off x="2925763" y="3267075"/>
            <a:ext cx="14288" cy="19050"/>
          </a:xfrm>
          <a:custGeom>
            <a:avLst/>
            <a:gdLst>
              <a:gd name="T0" fmla="*/ 6 w 10"/>
              <a:gd name="T1" fmla="*/ 13 h 13"/>
              <a:gd name="T2" fmla="*/ 0 w 10"/>
              <a:gd name="T3" fmla="*/ 4 h 13"/>
              <a:gd name="T4" fmla="*/ 10 w 10"/>
              <a:gd name="T5" fmla="*/ 9 h 13"/>
              <a:gd name="T6" fmla="*/ 6 w 10"/>
              <a:gd name="T7" fmla="*/ 13 h 13"/>
            </a:gdLst>
            <a:ahLst/>
            <a:cxnLst>
              <a:cxn ang="0">
                <a:pos x="T0" y="T1"/>
              </a:cxn>
              <a:cxn ang="0">
                <a:pos x="T2" y="T3"/>
              </a:cxn>
              <a:cxn ang="0">
                <a:pos x="T4" y="T5"/>
              </a:cxn>
              <a:cxn ang="0">
                <a:pos x="T6" y="T7"/>
              </a:cxn>
            </a:cxnLst>
            <a:rect l="0" t="0" r="r" b="b"/>
            <a:pathLst>
              <a:path w="10" h="13">
                <a:moveTo>
                  <a:pt x="6" y="13"/>
                </a:moveTo>
                <a:cubicBezTo>
                  <a:pt x="4" y="10"/>
                  <a:pt x="2" y="7"/>
                  <a:pt x="0" y="4"/>
                </a:cubicBezTo>
                <a:cubicBezTo>
                  <a:pt x="9" y="0"/>
                  <a:pt x="6" y="8"/>
                  <a:pt x="10" y="9"/>
                </a:cubicBezTo>
                <a:cubicBezTo>
                  <a:pt x="8" y="11"/>
                  <a:pt x="7" y="12"/>
                  <a:pt x="6"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53"/>
          <p:cNvSpPr/>
          <p:nvPr/>
        </p:nvSpPr>
        <p:spPr bwMode="auto">
          <a:xfrm>
            <a:off x="3101976" y="3267075"/>
            <a:ext cx="14288" cy="22225"/>
          </a:xfrm>
          <a:custGeom>
            <a:avLst/>
            <a:gdLst>
              <a:gd name="T0" fmla="*/ 6 w 11"/>
              <a:gd name="T1" fmla="*/ 0 h 16"/>
              <a:gd name="T2" fmla="*/ 10 w 11"/>
              <a:gd name="T3" fmla="*/ 0 h 16"/>
              <a:gd name="T4" fmla="*/ 0 w 11"/>
              <a:gd name="T5" fmla="*/ 16 h 16"/>
              <a:gd name="T6" fmla="*/ 6 w 11"/>
              <a:gd name="T7" fmla="*/ 0 h 16"/>
            </a:gdLst>
            <a:ahLst/>
            <a:cxnLst>
              <a:cxn ang="0">
                <a:pos x="T0" y="T1"/>
              </a:cxn>
              <a:cxn ang="0">
                <a:pos x="T2" y="T3"/>
              </a:cxn>
              <a:cxn ang="0">
                <a:pos x="T4" y="T5"/>
              </a:cxn>
              <a:cxn ang="0">
                <a:pos x="T6" y="T7"/>
              </a:cxn>
            </a:cxnLst>
            <a:rect l="0" t="0" r="r" b="b"/>
            <a:pathLst>
              <a:path w="11" h="16">
                <a:moveTo>
                  <a:pt x="6" y="0"/>
                </a:moveTo>
                <a:cubicBezTo>
                  <a:pt x="7" y="0"/>
                  <a:pt x="9" y="0"/>
                  <a:pt x="10" y="0"/>
                </a:cubicBezTo>
                <a:cubicBezTo>
                  <a:pt x="9" y="6"/>
                  <a:pt x="11" y="14"/>
                  <a:pt x="0" y="16"/>
                </a:cubicBezTo>
                <a:cubicBezTo>
                  <a:pt x="2" y="10"/>
                  <a:pt x="4" y="5"/>
                  <a:pt x="6"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54"/>
          <p:cNvSpPr/>
          <p:nvPr/>
        </p:nvSpPr>
        <p:spPr bwMode="auto">
          <a:xfrm>
            <a:off x="3092451" y="3257550"/>
            <a:ext cx="17463" cy="11113"/>
          </a:xfrm>
          <a:custGeom>
            <a:avLst/>
            <a:gdLst>
              <a:gd name="T0" fmla="*/ 10 w 12"/>
              <a:gd name="T1" fmla="*/ 0 h 8"/>
              <a:gd name="T2" fmla="*/ 12 w 12"/>
              <a:gd name="T3" fmla="*/ 8 h 8"/>
              <a:gd name="T4" fmla="*/ 3 w 12"/>
              <a:gd name="T5" fmla="*/ 7 h 8"/>
              <a:gd name="T6" fmla="*/ 10 w 12"/>
              <a:gd name="T7" fmla="*/ 0 h 8"/>
            </a:gdLst>
            <a:ahLst/>
            <a:cxnLst>
              <a:cxn ang="0">
                <a:pos x="T0" y="T1"/>
              </a:cxn>
              <a:cxn ang="0">
                <a:pos x="T2" y="T3"/>
              </a:cxn>
              <a:cxn ang="0">
                <a:pos x="T4" y="T5"/>
              </a:cxn>
              <a:cxn ang="0">
                <a:pos x="T6" y="T7"/>
              </a:cxn>
            </a:cxnLst>
            <a:rect l="0" t="0" r="r" b="b"/>
            <a:pathLst>
              <a:path w="12" h="8">
                <a:moveTo>
                  <a:pt x="10" y="0"/>
                </a:moveTo>
                <a:cubicBezTo>
                  <a:pt x="11" y="2"/>
                  <a:pt x="11" y="5"/>
                  <a:pt x="12" y="8"/>
                </a:cubicBezTo>
                <a:cubicBezTo>
                  <a:pt x="9" y="7"/>
                  <a:pt x="4" y="8"/>
                  <a:pt x="3" y="7"/>
                </a:cubicBezTo>
                <a:cubicBezTo>
                  <a:pt x="0" y="0"/>
                  <a:pt x="8" y="3"/>
                  <a:pt x="1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890" name="图片 889"/>
          <p:cNvPicPr>
            <a:picLocks noChangeAspect="1"/>
          </p:cNvPicPr>
          <p:nvPr/>
        </p:nvPicPr>
        <p:blipFill>
          <a:blip r:embed="rId1">
            <a:alphaModFix amt="5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125153" y="3702049"/>
            <a:ext cx="7780276" cy="2772000"/>
          </a:xfrm>
          <a:prstGeom prst="rect">
            <a:avLst/>
          </a:prstGeom>
        </p:spPr>
      </p:pic>
      <p:sp>
        <p:nvSpPr>
          <p:cNvPr id="2" name="文本占位符 1"/>
          <p:cNvSpPr>
            <a:spLocks noGrp="1"/>
          </p:cNvSpPr>
          <p:nvPr>
            <p:ph type="body" sz="quarter" idx="11"/>
          </p:nvPr>
        </p:nvSpPr>
        <p:spPr/>
        <p:txBody>
          <a:bodyPr/>
          <a:lstStyle/>
          <a:p>
            <a:r>
              <a:rPr lang="zh-CN" altLang="en-US" dirty="0"/>
              <a:t>项目过程与成果展示</a:t>
            </a:r>
            <a:endParaRPr lang="zh-CN" altLang="en-US" dirty="0"/>
          </a:p>
        </p:txBody>
      </p:sp>
      <p:sp>
        <p:nvSpPr>
          <p:cNvPr id="3" name="文本占位符 2"/>
          <p:cNvSpPr>
            <a:spLocks noGrp="1"/>
          </p:cNvSpPr>
          <p:nvPr>
            <p:ph type="body" sz="quarter" idx="14"/>
          </p:nvPr>
        </p:nvSpPr>
        <p:spPr/>
        <p:txBody>
          <a:bodyPr/>
          <a:lstStyle/>
          <a:p>
            <a:endParaRPr lang="zh-CN" altLang="en-US" dirty="0"/>
          </a:p>
        </p:txBody>
      </p:sp>
      <p:sp>
        <p:nvSpPr>
          <p:cNvPr id="4" name="文本占位符 3"/>
          <p:cNvSpPr>
            <a:spLocks noGrp="1"/>
          </p:cNvSpPr>
          <p:nvPr>
            <p:ph type="body" sz="quarter" idx="15"/>
          </p:nvPr>
        </p:nvSpPr>
        <p:spPr/>
        <p:txBody>
          <a:bodyPr/>
          <a:lstStyle/>
          <a:p>
            <a:r>
              <a:rPr lang="en-US" altLang="zh-CN" dirty="0"/>
              <a:t>02</a:t>
            </a:r>
            <a:endParaRPr lang="zh-CN" altLang="en-US" dirty="0"/>
          </a:p>
        </p:txBody>
      </p:sp>
      <p:sp>
        <p:nvSpPr>
          <p:cNvPr id="49" name="文本占位符 48"/>
          <p:cNvSpPr>
            <a:spLocks noGrp="1"/>
          </p:cNvSpPr>
          <p:nvPr>
            <p:ph type="body" sz="quarter" idx="16"/>
          </p:nvPr>
        </p:nvSpPr>
        <p:spPr/>
        <p:txBody>
          <a:bodyPr/>
          <a:lstStyle/>
          <a:p>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2" name="标题 1"/>
          <p:cNvSpPr>
            <a:spLocks noGrp="1"/>
          </p:cNvSpPr>
          <p:nvPr>
            <p:ph type="title"/>
          </p:nvPr>
        </p:nvSpPr>
        <p:spPr/>
        <p:txBody>
          <a:bodyPr>
            <a:normAutofit fontScale="90000"/>
          </a:bodyPr>
          <a:lstStyle/>
          <a:p>
            <a:pPr>
              <a:lnSpc>
                <a:spcPct val="120000"/>
              </a:lnSpc>
              <a:spcAft>
                <a:spcPts val="100"/>
              </a:spcAft>
            </a:pPr>
            <a:r>
              <a:rPr lang="en-US" altLang="zh-CN" dirty="0"/>
              <a:t>02 </a:t>
            </a:r>
            <a:r>
              <a:rPr lang="zh-CN" altLang="en-US" dirty="0"/>
              <a:t>项目发展过程</a:t>
            </a:r>
            <a:r>
              <a:rPr lang="en-US" altLang="zh-CN" dirty="0"/>
              <a:t> </a:t>
            </a:r>
            <a:endParaRPr lang="zh-CN" altLang="en-US" dirty="0"/>
          </a:p>
        </p:txBody>
      </p:sp>
      <p:sp>
        <p:nvSpPr>
          <p:cNvPr id="3" name="文本占位符 2"/>
          <p:cNvSpPr>
            <a:spLocks noGrp="1"/>
          </p:cNvSpPr>
          <p:nvPr>
            <p:ph type="body" sz="quarter" idx="13"/>
          </p:nvPr>
        </p:nvSpPr>
        <p:spPr/>
        <p:txBody>
          <a:bodyPr/>
          <a:lstStyle/>
          <a:p>
            <a:r>
              <a:rPr lang="en-US" altLang="zh-CN" dirty="0"/>
              <a:t> </a:t>
            </a:r>
            <a:endParaRPr lang="en-US" altLang="zh-CN" dirty="0"/>
          </a:p>
        </p:txBody>
      </p:sp>
      <p:cxnSp>
        <p:nvCxnSpPr>
          <p:cNvPr id="58" name="直接连接符 57"/>
          <p:cNvCxnSpPr>
            <a:stCxn id="109" idx="2"/>
            <a:endCxn id="71" idx="6"/>
          </p:cNvCxnSpPr>
          <p:nvPr/>
        </p:nvCxnSpPr>
        <p:spPr>
          <a:xfrm>
            <a:off x="1909487" y="3161049"/>
            <a:ext cx="8373026" cy="0"/>
          </a:xfrm>
          <a:prstGeom prst="line">
            <a:avLst/>
          </a:prstGeom>
          <a:ln w="28575" cap="rnd">
            <a:solidFill>
              <a:srgbClr val="003F88">
                <a:alpha val="10196"/>
              </a:srgbClr>
            </a:solidFill>
            <a:round/>
          </a:ln>
        </p:spPr>
        <p:style>
          <a:lnRef idx="1">
            <a:schemeClr val="accent1"/>
          </a:lnRef>
          <a:fillRef idx="0">
            <a:schemeClr val="accent1"/>
          </a:fillRef>
          <a:effectRef idx="0">
            <a:schemeClr val="accent1"/>
          </a:effectRef>
          <a:fontRef idx="minor">
            <a:schemeClr val="tx1"/>
          </a:fontRef>
        </p:style>
      </p:cxnSp>
      <p:sp>
        <p:nvSpPr>
          <p:cNvPr id="112" name="îşľîḍe"/>
          <p:cNvSpPr/>
          <p:nvPr/>
        </p:nvSpPr>
        <p:spPr bwMode="auto">
          <a:xfrm>
            <a:off x="1520566" y="172641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chemeClr val="accent1"/>
          </a:solidFill>
          <a:ln w="3175">
            <a:noFill/>
            <a:prstDash val="solid"/>
            <a:round/>
          </a:ln>
        </p:spPr>
        <p:txBody>
          <a:bodyPr vert="horz" wrap="square" lIns="91440" tIns="45720" rIns="91440" bIns="45720" numCol="1" anchor="ctr" anchorCtr="0" compatLnSpc="1">
            <a:normAutofit/>
          </a:bodyPr>
          <a:lstStyle/>
          <a:p>
            <a:pPr algn="ctr">
              <a:lnSpc>
                <a:spcPct val="120000"/>
              </a:lnSpc>
              <a:spcAft>
                <a:spcPts val="100"/>
              </a:spcAft>
            </a:pPr>
            <a:endParaRPr lang="ru-RU" sz="1600" i="1" u="sng" dirty="0">
              <a:solidFill>
                <a:schemeClr val="accent1"/>
              </a:solidFill>
            </a:endParaRPr>
          </a:p>
        </p:txBody>
      </p:sp>
      <p:sp>
        <p:nvSpPr>
          <p:cNvPr id="105" name="íşḻïďé"/>
          <p:cNvSpPr/>
          <p:nvPr/>
        </p:nvSpPr>
        <p:spPr>
          <a:xfrm>
            <a:off x="1512867" y="1316840"/>
            <a:ext cx="865241" cy="409575"/>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Aft>
                <a:spcPts val="100"/>
              </a:spcAft>
            </a:pPr>
            <a:r>
              <a:rPr lang="en-US" altLang="zh-CN" sz="1400" b="1" dirty="0"/>
              <a:t>2022/09</a:t>
            </a:r>
            <a:endParaRPr lang="en-US" altLang="zh-CN" sz="1400" b="1" dirty="0"/>
          </a:p>
        </p:txBody>
      </p:sp>
      <p:grpSp>
        <p:nvGrpSpPr>
          <p:cNvPr id="106" name="íṩļíḋe"/>
          <p:cNvGrpSpPr/>
          <p:nvPr/>
        </p:nvGrpSpPr>
        <p:grpSpPr>
          <a:xfrm>
            <a:off x="1030998" y="3366037"/>
            <a:ext cx="1828978" cy="1847823"/>
            <a:chOff x="913897" y="4286277"/>
            <a:chExt cx="1828978" cy="1847823"/>
          </a:xfrm>
        </p:grpSpPr>
        <p:sp>
          <p:nvSpPr>
            <p:cNvPr id="110" name="iṣḻíďé"/>
            <p:cNvSpPr txBox="1"/>
            <p:nvPr/>
          </p:nvSpPr>
          <p:spPr>
            <a:xfrm>
              <a:off x="913897" y="4733039"/>
              <a:ext cx="1828978" cy="1401061"/>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25000"/>
                </a:lnSpc>
                <a:spcBef>
                  <a:spcPct val="0"/>
                </a:spcBef>
                <a:spcAft>
                  <a:spcPts val="500"/>
                </a:spcAft>
              </a:pPr>
              <a:r>
                <a:rPr lang="en-US" altLang="zh-CN" sz="1400" dirty="0"/>
                <a:t>实现具有数字识别功能的</a:t>
              </a:r>
              <a:r>
                <a:rPr lang="en-US" altLang="zh-CN" sz="1400" dirty="0">
                  <a:sym typeface="+mn-ea"/>
                </a:rPr>
                <a:t>经典卷积神经网络LeNet-5</a:t>
              </a:r>
              <a:endParaRPr lang="en-US" altLang="zh-CN" sz="1400" dirty="0"/>
            </a:p>
          </p:txBody>
        </p:sp>
        <p:sp>
          <p:nvSpPr>
            <p:cNvPr id="111" name="iṥlíḋê"/>
            <p:cNvSpPr/>
            <p:nvPr/>
          </p:nvSpPr>
          <p:spPr>
            <a:xfrm>
              <a:off x="913897" y="4286277"/>
              <a:ext cx="1828978" cy="446763"/>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20000"/>
                </a:lnSpc>
                <a:spcAft>
                  <a:spcPts val="100"/>
                </a:spcAft>
              </a:pPr>
              <a:r>
                <a:rPr lang="en-US" altLang="zh-CN" sz="1600" b="1" dirty="0"/>
                <a:t>01 </a:t>
              </a:r>
              <a:r>
                <a:rPr lang="zh-CN" altLang="en-US" sz="1600" b="1" dirty="0"/>
                <a:t>项目学习阶段</a:t>
              </a:r>
              <a:endParaRPr lang="zh-CN" altLang="en-US" sz="1600" b="1" dirty="0"/>
            </a:p>
          </p:txBody>
        </p:sp>
      </p:grpSp>
      <p:grpSp>
        <p:nvGrpSpPr>
          <p:cNvPr id="107" name="ïšľíḑê"/>
          <p:cNvGrpSpPr/>
          <p:nvPr/>
        </p:nvGrpSpPr>
        <p:grpSpPr>
          <a:xfrm>
            <a:off x="1909487" y="2669371"/>
            <a:ext cx="72000" cy="527678"/>
            <a:chOff x="1903137" y="2482831"/>
            <a:chExt cx="72000" cy="527678"/>
          </a:xfrm>
        </p:grpSpPr>
        <p:cxnSp>
          <p:nvCxnSpPr>
            <p:cNvPr id="108" name="直接连接符 107"/>
            <p:cNvCxnSpPr/>
            <p:nvPr/>
          </p:nvCxnSpPr>
          <p:spPr>
            <a:xfrm>
              <a:off x="1939137" y="2482831"/>
              <a:ext cx="0" cy="455678"/>
            </a:xfrm>
            <a:prstGeom prst="line">
              <a:avLst/>
            </a:prstGeom>
            <a:ln w="28575" cap="rnd">
              <a:solidFill>
                <a:srgbClr val="003F88">
                  <a:alpha val="10196"/>
                </a:srgbClr>
              </a:solidFill>
              <a:round/>
            </a:ln>
          </p:spPr>
          <p:style>
            <a:lnRef idx="1">
              <a:schemeClr val="accent1"/>
            </a:lnRef>
            <a:fillRef idx="0">
              <a:schemeClr val="accent1"/>
            </a:fillRef>
            <a:effectRef idx="0">
              <a:schemeClr val="accent1"/>
            </a:effectRef>
            <a:fontRef idx="minor">
              <a:schemeClr val="tx1"/>
            </a:fontRef>
          </p:style>
        </p:cxnSp>
        <p:sp>
          <p:nvSpPr>
            <p:cNvPr id="109" name="îSḷiďé"/>
            <p:cNvSpPr/>
            <p:nvPr/>
          </p:nvSpPr>
          <p:spPr>
            <a:xfrm>
              <a:off x="1903137" y="2938509"/>
              <a:ext cx="72000" cy="72000"/>
            </a:xfrm>
            <a:prstGeom prst="ellipse">
              <a:avLst/>
            </a:prstGeom>
            <a:solidFill>
              <a:schemeClr val="accent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lnSpc>
                  <a:spcPct val="120000"/>
                </a:lnSpc>
                <a:spcAft>
                  <a:spcPts val="100"/>
                </a:spcAft>
              </a:pPr>
              <a:endParaRPr lang="zh-CN" altLang="en-US" sz="2000" b="1" i="1">
                <a:solidFill>
                  <a:schemeClr val="tx1"/>
                </a:solidFill>
              </a:endParaRPr>
            </a:p>
          </p:txBody>
        </p:sp>
      </p:grpSp>
      <p:sp>
        <p:nvSpPr>
          <p:cNvPr id="102" name="ïŝḻïḓe"/>
          <p:cNvSpPr/>
          <p:nvPr/>
        </p:nvSpPr>
        <p:spPr bwMode="auto">
          <a:xfrm>
            <a:off x="3595822" y="172641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chemeClr val="accent2"/>
          </a:solidFill>
          <a:ln w="3175">
            <a:noFill/>
            <a:prstDash val="solid"/>
            <a:round/>
          </a:ln>
        </p:spPr>
        <p:txBody>
          <a:bodyPr vert="horz" wrap="square" lIns="91440" tIns="45720" rIns="91440" bIns="45720" numCol="1" anchor="ctr" anchorCtr="0" compatLnSpc="1">
            <a:normAutofit/>
          </a:bodyPr>
          <a:lstStyle/>
          <a:p>
            <a:pPr algn="ctr">
              <a:lnSpc>
                <a:spcPct val="120000"/>
              </a:lnSpc>
              <a:spcAft>
                <a:spcPts val="100"/>
              </a:spcAft>
            </a:pPr>
            <a:endParaRPr lang="ru-RU" sz="1600" i="1" u="sng" dirty="0">
              <a:solidFill>
                <a:schemeClr val="accent1"/>
              </a:solidFill>
            </a:endParaRPr>
          </a:p>
        </p:txBody>
      </p:sp>
      <p:sp>
        <p:nvSpPr>
          <p:cNvPr id="95" name="išḷiḓe"/>
          <p:cNvSpPr/>
          <p:nvPr/>
        </p:nvSpPr>
        <p:spPr>
          <a:xfrm>
            <a:off x="3588123" y="1316840"/>
            <a:ext cx="865241" cy="409575"/>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Aft>
                <a:spcPts val="100"/>
              </a:spcAft>
            </a:pPr>
            <a:r>
              <a:rPr lang="en-US" altLang="zh-CN" sz="1400" b="1" dirty="0"/>
              <a:t>2022/11</a:t>
            </a:r>
            <a:endParaRPr lang="en-US" altLang="zh-CN" sz="1400" b="1" dirty="0"/>
          </a:p>
        </p:txBody>
      </p:sp>
      <p:grpSp>
        <p:nvGrpSpPr>
          <p:cNvPr id="96" name="ïşḻíďè"/>
          <p:cNvGrpSpPr/>
          <p:nvPr/>
        </p:nvGrpSpPr>
        <p:grpSpPr>
          <a:xfrm>
            <a:off x="3106254" y="4472817"/>
            <a:ext cx="1828978" cy="1847823"/>
            <a:chOff x="913897" y="4286277"/>
            <a:chExt cx="1828978" cy="1847823"/>
          </a:xfrm>
        </p:grpSpPr>
        <p:sp>
          <p:nvSpPr>
            <p:cNvPr id="100" name="isḻïḑê"/>
            <p:cNvSpPr txBox="1"/>
            <p:nvPr/>
          </p:nvSpPr>
          <p:spPr>
            <a:xfrm>
              <a:off x="913897" y="4733039"/>
              <a:ext cx="1828978" cy="1401061"/>
            </a:xfrm>
            <a:prstGeom prst="rect">
              <a:avLst/>
            </a:prstGeom>
            <a:noFill/>
            <a:ln>
              <a:noFill/>
            </a:ln>
          </p:spPr>
          <p:txBody>
            <a:bodyPr wrap="square" lIns="91440" tIns="45720" rIns="91440" bIns="45720" anchor="t" anchorCtr="0">
              <a:normAutofit lnSpcReduction="10000"/>
            </a:bodyPr>
            <a:lstStyle>
              <a:defPPr>
                <a:defRPr lang="zh-CN"/>
              </a:defPPr>
              <a:lvl1pPr algn="ctr">
                <a:lnSpc>
                  <a:spcPct val="150000"/>
                </a:lnSpc>
                <a:spcBef>
                  <a:spcPct val="0"/>
                </a:spcBef>
                <a:defRPr sz="1400"/>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25000"/>
                </a:lnSpc>
                <a:spcAft>
                  <a:spcPts val="500"/>
                </a:spcAft>
              </a:pPr>
              <a:endParaRPr lang="zh-CN" altLang="en-US" dirty="0"/>
            </a:p>
          </p:txBody>
        </p:sp>
        <p:sp>
          <p:nvSpPr>
            <p:cNvPr id="101" name="ïṡḻiḑé"/>
            <p:cNvSpPr/>
            <p:nvPr/>
          </p:nvSpPr>
          <p:spPr>
            <a:xfrm>
              <a:off x="913897" y="4286277"/>
              <a:ext cx="1828978" cy="446763"/>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Aft>
                  <a:spcPts val="100"/>
                </a:spcAft>
              </a:pPr>
              <a:r>
                <a:rPr lang="en-US" altLang="zh-CN" sz="1600" b="1" dirty="0"/>
                <a:t>02 </a:t>
              </a:r>
              <a:r>
                <a:rPr lang="zh-CN" altLang="en-US" sz="1600" b="1" dirty="0"/>
                <a:t>项目中期答辩</a:t>
              </a:r>
              <a:endParaRPr lang="zh-CN" altLang="en-US" sz="1600" b="1" dirty="0"/>
            </a:p>
          </p:txBody>
        </p:sp>
      </p:grpSp>
      <p:grpSp>
        <p:nvGrpSpPr>
          <p:cNvPr id="97" name="iš1iḋe"/>
          <p:cNvGrpSpPr/>
          <p:nvPr/>
        </p:nvGrpSpPr>
        <p:grpSpPr>
          <a:xfrm>
            <a:off x="3984743" y="2669370"/>
            <a:ext cx="72000" cy="1767446"/>
            <a:chOff x="3978394" y="2482830"/>
            <a:chExt cx="72000" cy="1767446"/>
          </a:xfrm>
        </p:grpSpPr>
        <p:cxnSp>
          <p:nvCxnSpPr>
            <p:cNvPr id="98" name="直接连接符 97"/>
            <p:cNvCxnSpPr/>
            <p:nvPr/>
          </p:nvCxnSpPr>
          <p:spPr>
            <a:xfrm>
              <a:off x="4014394" y="2482830"/>
              <a:ext cx="0" cy="1767446"/>
            </a:xfrm>
            <a:prstGeom prst="line">
              <a:avLst/>
            </a:prstGeom>
            <a:ln w="28575" cap="rnd">
              <a:solidFill>
                <a:srgbClr val="003F88">
                  <a:alpha val="10196"/>
                </a:srgbClr>
              </a:solidFill>
              <a:round/>
            </a:ln>
          </p:spPr>
          <p:style>
            <a:lnRef idx="1">
              <a:schemeClr val="accent1"/>
            </a:lnRef>
            <a:fillRef idx="0">
              <a:schemeClr val="accent1"/>
            </a:fillRef>
            <a:effectRef idx="0">
              <a:schemeClr val="accent1"/>
            </a:effectRef>
            <a:fontRef idx="minor">
              <a:schemeClr val="tx1"/>
            </a:fontRef>
          </p:style>
        </p:cxnSp>
        <p:sp>
          <p:nvSpPr>
            <p:cNvPr id="99" name="îś1íḋè"/>
            <p:cNvSpPr/>
            <p:nvPr/>
          </p:nvSpPr>
          <p:spPr>
            <a:xfrm>
              <a:off x="3978394" y="2938509"/>
              <a:ext cx="72000" cy="72000"/>
            </a:xfrm>
            <a:prstGeom prst="ellipse">
              <a:avLst/>
            </a:prstGeom>
            <a:solidFill>
              <a:schemeClr val="accent2"/>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lnSpc>
                  <a:spcPct val="120000"/>
                </a:lnSpc>
                <a:spcAft>
                  <a:spcPts val="100"/>
                </a:spcAft>
              </a:pPr>
              <a:endParaRPr lang="zh-CN" altLang="en-US" sz="2000" b="1" i="1">
                <a:solidFill>
                  <a:schemeClr val="tx1"/>
                </a:solidFill>
              </a:endParaRPr>
            </a:p>
          </p:txBody>
        </p:sp>
      </p:grpSp>
      <p:sp>
        <p:nvSpPr>
          <p:cNvPr id="92" name="î$ḷîḑè"/>
          <p:cNvSpPr/>
          <p:nvPr/>
        </p:nvSpPr>
        <p:spPr bwMode="auto">
          <a:xfrm>
            <a:off x="5671078" y="172641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chemeClr val="accent3"/>
          </a:solidFill>
          <a:ln w="3175">
            <a:noFill/>
            <a:prstDash val="solid"/>
            <a:round/>
          </a:ln>
        </p:spPr>
        <p:txBody>
          <a:bodyPr vert="horz" wrap="square" lIns="91440" tIns="45720" rIns="91440" bIns="45720" numCol="1" anchor="ctr" anchorCtr="0" compatLnSpc="1">
            <a:normAutofit/>
          </a:bodyPr>
          <a:lstStyle/>
          <a:p>
            <a:pPr algn="ctr">
              <a:lnSpc>
                <a:spcPct val="120000"/>
              </a:lnSpc>
              <a:spcAft>
                <a:spcPts val="100"/>
              </a:spcAft>
            </a:pPr>
            <a:endParaRPr lang="ru-RU" sz="1600" i="1" u="sng" dirty="0">
              <a:solidFill>
                <a:schemeClr val="accent1"/>
              </a:solidFill>
            </a:endParaRPr>
          </a:p>
        </p:txBody>
      </p:sp>
      <p:sp>
        <p:nvSpPr>
          <p:cNvPr id="85" name="iṥlîdê"/>
          <p:cNvSpPr/>
          <p:nvPr/>
        </p:nvSpPr>
        <p:spPr>
          <a:xfrm>
            <a:off x="5663379" y="1316840"/>
            <a:ext cx="865241" cy="409575"/>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Aft>
                <a:spcPts val="100"/>
              </a:spcAft>
            </a:pPr>
            <a:r>
              <a:rPr lang="en-US" altLang="zh-CN" sz="1400" b="1" dirty="0"/>
              <a:t>2023/02</a:t>
            </a:r>
            <a:endParaRPr lang="en-US" altLang="zh-CN" sz="1400" b="1" dirty="0"/>
          </a:p>
        </p:txBody>
      </p:sp>
      <p:grpSp>
        <p:nvGrpSpPr>
          <p:cNvPr id="86" name="í$ḷïḓè"/>
          <p:cNvGrpSpPr/>
          <p:nvPr/>
        </p:nvGrpSpPr>
        <p:grpSpPr>
          <a:xfrm>
            <a:off x="5181510" y="3366037"/>
            <a:ext cx="1828978" cy="1847823"/>
            <a:chOff x="913897" y="4286277"/>
            <a:chExt cx="1828978" cy="1847823"/>
          </a:xfrm>
        </p:grpSpPr>
        <p:sp>
          <p:nvSpPr>
            <p:cNvPr id="90" name="îš1idè"/>
            <p:cNvSpPr txBox="1"/>
            <p:nvPr/>
          </p:nvSpPr>
          <p:spPr>
            <a:xfrm>
              <a:off x="913897" y="4733039"/>
              <a:ext cx="1828978" cy="1401061"/>
            </a:xfrm>
            <a:prstGeom prst="rect">
              <a:avLst/>
            </a:prstGeom>
            <a:noFill/>
            <a:ln>
              <a:noFill/>
            </a:ln>
          </p:spPr>
          <p:txBody>
            <a:bodyPr wrap="square" lIns="91440" tIns="45720" rIns="91440" bIns="45720" anchor="t" anchorCtr="0">
              <a:normAutofit lnSpcReduction="10000"/>
            </a:bodyPr>
            <a:lstStyle>
              <a:defPPr>
                <a:defRPr lang="zh-CN"/>
              </a:defPPr>
              <a:lvl1pPr algn="ctr">
                <a:lnSpc>
                  <a:spcPct val="150000"/>
                </a:lnSpc>
                <a:spcBef>
                  <a:spcPct val="0"/>
                </a:spcBef>
                <a:defRPr sz="1400"/>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25000"/>
                </a:lnSpc>
                <a:spcAft>
                  <a:spcPts val="500"/>
                </a:spcAft>
              </a:pPr>
              <a:r>
                <a:rPr lang="zh-CN" altLang="en-US" dirty="0">
                  <a:sym typeface="+mn-ea"/>
                </a:rPr>
                <a:t>我们使用小组成员的图片和准备好的太极动作视频进行输入，得到了小组成员完成太极动作的视频</a:t>
              </a:r>
              <a:endParaRPr lang="en-US" altLang="zh-CN" dirty="0"/>
            </a:p>
          </p:txBody>
        </p:sp>
        <p:sp>
          <p:nvSpPr>
            <p:cNvPr id="91" name="íṥ1íďê"/>
            <p:cNvSpPr/>
            <p:nvPr/>
          </p:nvSpPr>
          <p:spPr>
            <a:xfrm>
              <a:off x="913897" y="4286277"/>
              <a:ext cx="1828978" cy="446763"/>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20000"/>
                </a:lnSpc>
                <a:spcAft>
                  <a:spcPts val="100"/>
                </a:spcAft>
              </a:pPr>
              <a:r>
                <a:rPr lang="en-US" altLang="zh-CN" sz="1600" b="1" dirty="0"/>
                <a:t>03 </a:t>
              </a:r>
              <a:r>
                <a:rPr lang="zh-CN" altLang="en-US" sz="1600" b="1" dirty="0"/>
                <a:t>动作迁移模块</a:t>
              </a:r>
              <a:endParaRPr lang="zh-CN" altLang="en-US" sz="1600" b="1" dirty="0"/>
            </a:p>
          </p:txBody>
        </p:sp>
      </p:grpSp>
      <p:grpSp>
        <p:nvGrpSpPr>
          <p:cNvPr id="87" name="îSḻíḍe"/>
          <p:cNvGrpSpPr/>
          <p:nvPr/>
        </p:nvGrpSpPr>
        <p:grpSpPr>
          <a:xfrm>
            <a:off x="6059999" y="2669371"/>
            <a:ext cx="72000" cy="527678"/>
            <a:chOff x="6053651" y="2482831"/>
            <a:chExt cx="72000" cy="527678"/>
          </a:xfrm>
        </p:grpSpPr>
        <p:cxnSp>
          <p:nvCxnSpPr>
            <p:cNvPr id="88" name="直接连接符 87"/>
            <p:cNvCxnSpPr/>
            <p:nvPr/>
          </p:nvCxnSpPr>
          <p:spPr>
            <a:xfrm>
              <a:off x="6089651" y="2482831"/>
              <a:ext cx="0" cy="455678"/>
            </a:xfrm>
            <a:prstGeom prst="line">
              <a:avLst/>
            </a:prstGeom>
            <a:ln w="28575" cap="rnd">
              <a:solidFill>
                <a:schemeClr val="accent3">
                  <a:alpha val="10000"/>
                </a:schemeClr>
              </a:solidFill>
              <a:round/>
            </a:ln>
          </p:spPr>
          <p:style>
            <a:lnRef idx="1">
              <a:schemeClr val="accent1"/>
            </a:lnRef>
            <a:fillRef idx="0">
              <a:schemeClr val="accent1"/>
            </a:fillRef>
            <a:effectRef idx="0">
              <a:schemeClr val="accent1"/>
            </a:effectRef>
            <a:fontRef idx="minor">
              <a:schemeClr val="tx1"/>
            </a:fontRef>
          </p:style>
        </p:cxnSp>
        <p:sp>
          <p:nvSpPr>
            <p:cNvPr id="89" name="íṧļíḋé"/>
            <p:cNvSpPr/>
            <p:nvPr/>
          </p:nvSpPr>
          <p:spPr>
            <a:xfrm>
              <a:off x="6053651" y="2938509"/>
              <a:ext cx="72000" cy="72000"/>
            </a:xfrm>
            <a:prstGeom prst="ellipse">
              <a:avLst/>
            </a:prstGeom>
            <a:solidFill>
              <a:schemeClr val="accent3"/>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lnSpc>
                  <a:spcPct val="120000"/>
                </a:lnSpc>
                <a:spcAft>
                  <a:spcPts val="100"/>
                </a:spcAft>
              </a:pPr>
              <a:endParaRPr lang="zh-CN" altLang="en-US" sz="2000" b="1" i="1">
                <a:solidFill>
                  <a:schemeClr val="tx1"/>
                </a:solidFill>
              </a:endParaRPr>
            </a:p>
          </p:txBody>
        </p:sp>
      </p:grpSp>
      <p:sp>
        <p:nvSpPr>
          <p:cNvPr id="82" name="íśľîḍe"/>
          <p:cNvSpPr/>
          <p:nvPr/>
        </p:nvSpPr>
        <p:spPr bwMode="auto">
          <a:xfrm>
            <a:off x="7746334" y="172641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chemeClr val="accent4"/>
          </a:solidFill>
          <a:ln w="3175">
            <a:noFill/>
            <a:prstDash val="solid"/>
            <a:round/>
          </a:ln>
        </p:spPr>
        <p:txBody>
          <a:bodyPr vert="horz" wrap="square" lIns="91440" tIns="45720" rIns="91440" bIns="45720" numCol="1" anchor="ctr" anchorCtr="0" compatLnSpc="1">
            <a:normAutofit/>
          </a:bodyPr>
          <a:lstStyle/>
          <a:p>
            <a:pPr algn="ctr">
              <a:lnSpc>
                <a:spcPct val="120000"/>
              </a:lnSpc>
              <a:spcAft>
                <a:spcPts val="100"/>
              </a:spcAft>
            </a:pPr>
            <a:endParaRPr lang="ru-RU" sz="1600" i="1" u="sng" dirty="0">
              <a:solidFill>
                <a:schemeClr val="accent1"/>
              </a:solidFill>
            </a:endParaRPr>
          </a:p>
        </p:txBody>
      </p:sp>
      <p:sp>
        <p:nvSpPr>
          <p:cNvPr id="75" name="ís1íḓè"/>
          <p:cNvSpPr/>
          <p:nvPr/>
        </p:nvSpPr>
        <p:spPr>
          <a:xfrm>
            <a:off x="7738635" y="1316840"/>
            <a:ext cx="865241" cy="409575"/>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Aft>
                <a:spcPts val="100"/>
              </a:spcAft>
            </a:pPr>
            <a:r>
              <a:rPr lang="en-US" altLang="zh-CN" sz="1400" b="1" dirty="0"/>
              <a:t>2023/03</a:t>
            </a:r>
            <a:endParaRPr lang="en-US" altLang="zh-CN" sz="1400" b="1" dirty="0"/>
          </a:p>
        </p:txBody>
      </p:sp>
      <p:grpSp>
        <p:nvGrpSpPr>
          <p:cNvPr id="76" name="î$ḻide"/>
          <p:cNvGrpSpPr/>
          <p:nvPr/>
        </p:nvGrpSpPr>
        <p:grpSpPr>
          <a:xfrm>
            <a:off x="7256766" y="4459482"/>
            <a:ext cx="1828978" cy="2155798"/>
            <a:chOff x="913897" y="4272942"/>
            <a:chExt cx="1828978" cy="2155798"/>
          </a:xfrm>
        </p:grpSpPr>
        <p:sp>
          <p:nvSpPr>
            <p:cNvPr id="80" name="iṥlíḍe"/>
            <p:cNvSpPr txBox="1"/>
            <p:nvPr/>
          </p:nvSpPr>
          <p:spPr>
            <a:xfrm>
              <a:off x="913897" y="5027679"/>
              <a:ext cx="1828978" cy="1401061"/>
            </a:xfrm>
            <a:prstGeom prst="rect">
              <a:avLst/>
            </a:prstGeom>
            <a:noFill/>
            <a:ln>
              <a:noFill/>
            </a:ln>
          </p:spPr>
          <p:txBody>
            <a:bodyPr wrap="square" lIns="91440" tIns="45720" rIns="91440" bIns="45720" anchor="t" anchorCtr="0">
              <a:normAutofit/>
            </a:bodyPr>
            <a:lstStyle>
              <a:defPPr>
                <a:defRPr lang="zh-CN"/>
              </a:defPPr>
              <a:lvl1pPr algn="ctr">
                <a:lnSpc>
                  <a:spcPct val="150000"/>
                </a:lnSpc>
                <a:spcBef>
                  <a:spcPct val="0"/>
                </a:spcBef>
                <a:defRPr sz="1400"/>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25000"/>
                </a:lnSpc>
                <a:spcAft>
                  <a:spcPts val="500"/>
                </a:spcAft>
              </a:pPr>
              <a:r>
                <a:rPr lang="zh-CN" altLang="en-US" dirty="0"/>
                <a:t>存储了一些已有的武打动作骨架，在原有项目的基础上增加了关节节点的修改功能。</a:t>
              </a:r>
              <a:endParaRPr lang="zh-CN" altLang="en-US" dirty="0"/>
            </a:p>
          </p:txBody>
        </p:sp>
        <p:sp>
          <p:nvSpPr>
            <p:cNvPr id="81" name="isļîḋé"/>
            <p:cNvSpPr/>
            <p:nvPr/>
          </p:nvSpPr>
          <p:spPr>
            <a:xfrm>
              <a:off x="913897" y="4272942"/>
              <a:ext cx="1828800" cy="754380"/>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20000"/>
                </a:lnSpc>
                <a:spcAft>
                  <a:spcPts val="100"/>
                </a:spcAft>
              </a:pPr>
              <a:r>
                <a:rPr lang="en-US" altLang="zh-CN" sz="1600" b="1" dirty="0"/>
                <a:t>04 </a:t>
              </a:r>
              <a:r>
                <a:rPr lang="zh-CN" altLang="en-US" sz="1600" b="1" dirty="0"/>
                <a:t>构建动作库</a:t>
              </a:r>
              <a:r>
                <a:rPr lang="en-US" altLang="zh-CN" sz="1600" b="1" dirty="0"/>
                <a:t> </a:t>
              </a:r>
              <a:r>
                <a:rPr lang="zh-CN" altLang="en-US" sz="1600" b="1" dirty="0"/>
                <a:t>修改骨架关节</a:t>
              </a:r>
              <a:endParaRPr lang="zh-CN" altLang="en-US" sz="1600" b="1" dirty="0"/>
            </a:p>
          </p:txBody>
        </p:sp>
      </p:grpSp>
      <p:grpSp>
        <p:nvGrpSpPr>
          <p:cNvPr id="77" name="îslîdé"/>
          <p:cNvGrpSpPr/>
          <p:nvPr/>
        </p:nvGrpSpPr>
        <p:grpSpPr>
          <a:xfrm>
            <a:off x="8135255" y="2669370"/>
            <a:ext cx="72000" cy="1767446"/>
            <a:chOff x="8128908" y="2482830"/>
            <a:chExt cx="72000" cy="1767446"/>
          </a:xfrm>
        </p:grpSpPr>
        <p:cxnSp>
          <p:nvCxnSpPr>
            <p:cNvPr id="78" name="直接连接符 77"/>
            <p:cNvCxnSpPr/>
            <p:nvPr/>
          </p:nvCxnSpPr>
          <p:spPr>
            <a:xfrm>
              <a:off x="8164908" y="2482830"/>
              <a:ext cx="0" cy="1767446"/>
            </a:xfrm>
            <a:prstGeom prst="line">
              <a:avLst/>
            </a:prstGeom>
            <a:ln w="28575" cap="rnd">
              <a:solidFill>
                <a:srgbClr val="003F88">
                  <a:alpha val="10196"/>
                </a:srgbClr>
              </a:solidFill>
              <a:round/>
            </a:ln>
          </p:spPr>
          <p:style>
            <a:lnRef idx="1">
              <a:schemeClr val="accent1"/>
            </a:lnRef>
            <a:fillRef idx="0">
              <a:schemeClr val="accent1"/>
            </a:fillRef>
            <a:effectRef idx="0">
              <a:schemeClr val="accent1"/>
            </a:effectRef>
            <a:fontRef idx="minor">
              <a:schemeClr val="tx1"/>
            </a:fontRef>
          </p:style>
        </p:cxnSp>
        <p:sp>
          <p:nvSpPr>
            <p:cNvPr id="79" name="ïṧlîḋê"/>
            <p:cNvSpPr/>
            <p:nvPr/>
          </p:nvSpPr>
          <p:spPr>
            <a:xfrm>
              <a:off x="8128908" y="2938509"/>
              <a:ext cx="72000" cy="72000"/>
            </a:xfrm>
            <a:prstGeom prst="ellipse">
              <a:avLst/>
            </a:prstGeom>
            <a:solidFill>
              <a:schemeClr val="accent4"/>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lnSpc>
                  <a:spcPct val="120000"/>
                </a:lnSpc>
                <a:spcAft>
                  <a:spcPts val="100"/>
                </a:spcAft>
              </a:pPr>
              <a:endParaRPr lang="zh-CN" altLang="en-US" sz="2000" b="1" i="1">
                <a:solidFill>
                  <a:schemeClr val="tx1"/>
                </a:solidFill>
              </a:endParaRPr>
            </a:p>
          </p:txBody>
        </p:sp>
      </p:grpSp>
      <p:sp>
        <p:nvSpPr>
          <p:cNvPr id="72" name="íşļiḓê"/>
          <p:cNvSpPr/>
          <p:nvPr/>
        </p:nvSpPr>
        <p:spPr bwMode="auto">
          <a:xfrm>
            <a:off x="9821592" y="172641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chemeClr val="accent5"/>
          </a:solidFill>
          <a:ln w="3175">
            <a:noFill/>
            <a:prstDash val="solid"/>
            <a:round/>
          </a:ln>
        </p:spPr>
        <p:txBody>
          <a:bodyPr vert="horz" wrap="square" lIns="91440" tIns="45720" rIns="91440" bIns="45720" numCol="1" anchor="ctr" anchorCtr="0" compatLnSpc="1">
            <a:normAutofit/>
          </a:bodyPr>
          <a:lstStyle/>
          <a:p>
            <a:pPr algn="ctr">
              <a:lnSpc>
                <a:spcPct val="120000"/>
              </a:lnSpc>
              <a:spcAft>
                <a:spcPts val="100"/>
              </a:spcAft>
            </a:pPr>
            <a:endParaRPr lang="ru-RU" sz="1600" i="1" u="sng" dirty="0">
              <a:solidFill>
                <a:schemeClr val="accent1"/>
              </a:solidFill>
            </a:endParaRPr>
          </a:p>
        </p:txBody>
      </p:sp>
      <p:sp>
        <p:nvSpPr>
          <p:cNvPr id="65" name="î$1íḋê"/>
          <p:cNvSpPr/>
          <p:nvPr/>
        </p:nvSpPr>
        <p:spPr>
          <a:xfrm>
            <a:off x="9813893" y="1316840"/>
            <a:ext cx="865241" cy="409575"/>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Aft>
                <a:spcPts val="100"/>
              </a:spcAft>
            </a:pPr>
            <a:r>
              <a:rPr lang="en-US" altLang="zh-CN" sz="1400" b="1" dirty="0"/>
              <a:t>2020/04</a:t>
            </a:r>
            <a:endParaRPr lang="en-US" altLang="zh-CN" sz="1400" b="1" dirty="0"/>
          </a:p>
        </p:txBody>
      </p:sp>
      <p:grpSp>
        <p:nvGrpSpPr>
          <p:cNvPr id="66" name="isľïde"/>
          <p:cNvGrpSpPr/>
          <p:nvPr/>
        </p:nvGrpSpPr>
        <p:grpSpPr>
          <a:xfrm>
            <a:off x="10210513" y="2669371"/>
            <a:ext cx="72000" cy="527678"/>
            <a:chOff x="10204163" y="2482831"/>
            <a:chExt cx="72000" cy="527678"/>
          </a:xfrm>
        </p:grpSpPr>
        <p:cxnSp>
          <p:nvCxnSpPr>
            <p:cNvPr id="70" name="直接连接符 69"/>
            <p:cNvCxnSpPr/>
            <p:nvPr/>
          </p:nvCxnSpPr>
          <p:spPr>
            <a:xfrm>
              <a:off x="10240163" y="2482831"/>
              <a:ext cx="0" cy="455678"/>
            </a:xfrm>
            <a:prstGeom prst="line">
              <a:avLst/>
            </a:prstGeom>
            <a:ln w="28575" cap="rnd">
              <a:solidFill>
                <a:srgbClr val="003F88">
                  <a:alpha val="10196"/>
                </a:srgbClr>
              </a:solidFill>
              <a:round/>
            </a:ln>
          </p:spPr>
          <p:style>
            <a:lnRef idx="1">
              <a:schemeClr val="accent1"/>
            </a:lnRef>
            <a:fillRef idx="0">
              <a:schemeClr val="accent1"/>
            </a:fillRef>
            <a:effectRef idx="0">
              <a:schemeClr val="accent1"/>
            </a:effectRef>
            <a:fontRef idx="minor">
              <a:schemeClr val="tx1"/>
            </a:fontRef>
          </p:style>
        </p:cxnSp>
        <p:sp>
          <p:nvSpPr>
            <p:cNvPr id="71" name="íşḻíḍe"/>
            <p:cNvSpPr/>
            <p:nvPr/>
          </p:nvSpPr>
          <p:spPr>
            <a:xfrm>
              <a:off x="10204163" y="2938509"/>
              <a:ext cx="72000" cy="72000"/>
            </a:xfrm>
            <a:prstGeom prst="ellipse">
              <a:avLst/>
            </a:prstGeom>
            <a:solidFill>
              <a:schemeClr val="accent5"/>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lnSpc>
                  <a:spcPct val="120000"/>
                </a:lnSpc>
                <a:spcAft>
                  <a:spcPts val="100"/>
                </a:spcAft>
              </a:pPr>
              <a:endParaRPr lang="zh-CN" altLang="en-US" sz="2000" b="1" i="1">
                <a:solidFill>
                  <a:schemeClr val="tx1"/>
                </a:solidFill>
              </a:endParaRPr>
            </a:p>
          </p:txBody>
        </p:sp>
      </p:grpSp>
      <p:grpSp>
        <p:nvGrpSpPr>
          <p:cNvPr id="67" name="ïśľïḍé"/>
          <p:cNvGrpSpPr/>
          <p:nvPr/>
        </p:nvGrpSpPr>
        <p:grpSpPr>
          <a:xfrm>
            <a:off x="9332024" y="3366037"/>
            <a:ext cx="1828800" cy="2683510"/>
            <a:chOff x="913897" y="4286277"/>
            <a:chExt cx="1828800" cy="2683510"/>
          </a:xfrm>
        </p:grpSpPr>
        <p:sp>
          <p:nvSpPr>
            <p:cNvPr id="68" name="îš1îḑe"/>
            <p:cNvSpPr txBox="1"/>
            <p:nvPr/>
          </p:nvSpPr>
          <p:spPr>
            <a:xfrm>
              <a:off x="913897" y="5005732"/>
              <a:ext cx="1828800" cy="1964055"/>
            </a:xfrm>
            <a:prstGeom prst="rect">
              <a:avLst/>
            </a:prstGeom>
            <a:noFill/>
            <a:ln>
              <a:noFill/>
            </a:ln>
          </p:spPr>
          <p:txBody>
            <a:bodyPr wrap="square" lIns="91440" tIns="45720" rIns="91440" bIns="45720" anchor="t" anchorCtr="0">
              <a:normAutofit/>
            </a:bodyPr>
            <a:lstStyle>
              <a:defPPr>
                <a:defRPr lang="zh-CN"/>
              </a:defPPr>
              <a:lvl1pPr algn="ctr">
                <a:lnSpc>
                  <a:spcPct val="150000"/>
                </a:lnSpc>
                <a:spcBef>
                  <a:spcPct val="0"/>
                </a:spcBef>
                <a:defRPr sz="1400"/>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25000"/>
                </a:lnSpc>
                <a:spcAft>
                  <a:spcPts val="500"/>
                </a:spcAft>
              </a:pPr>
              <a:r>
                <a:rPr dirty="0"/>
                <a:t>完成了根据两帧动作，完成中间30帧平滑过渡的自动生成</a:t>
              </a:r>
              <a:r>
                <a:rPr lang="zh-CN" dirty="0"/>
                <a:t>。</a:t>
              </a:r>
              <a:endParaRPr lang="zh-CN" dirty="0"/>
            </a:p>
          </p:txBody>
        </p:sp>
        <p:sp>
          <p:nvSpPr>
            <p:cNvPr id="69" name="ïṧḻíďé"/>
            <p:cNvSpPr/>
            <p:nvPr/>
          </p:nvSpPr>
          <p:spPr>
            <a:xfrm>
              <a:off x="913897" y="4286277"/>
              <a:ext cx="1828800" cy="800100"/>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20000"/>
                </a:lnSpc>
                <a:spcAft>
                  <a:spcPts val="100"/>
                </a:spcAft>
              </a:pPr>
              <a:r>
                <a:rPr lang="en-US" altLang="zh-CN" sz="1600" b="1" dirty="0"/>
                <a:t>05 新的武打动作的可控化生成</a:t>
              </a:r>
              <a:endParaRPr lang="en-US" altLang="zh-CN" sz="1600" b="1" dirty="0"/>
            </a:p>
          </p:txBody>
        </p:sp>
      </p:grpSp>
      <p:grpSp>
        <p:nvGrpSpPr>
          <p:cNvPr id="114" name="组合 113"/>
          <p:cNvGrpSpPr>
            <a:grpSpLocks noChangeAspect="1"/>
          </p:cNvGrpSpPr>
          <p:nvPr/>
        </p:nvGrpSpPr>
        <p:grpSpPr>
          <a:xfrm>
            <a:off x="1788329" y="2017893"/>
            <a:ext cx="314316" cy="360000"/>
            <a:chOff x="10118519" y="1372122"/>
            <a:chExt cx="456638" cy="523007"/>
          </a:xfrm>
          <a:solidFill>
            <a:schemeClr val="bg1"/>
          </a:solidFill>
        </p:grpSpPr>
        <p:sp>
          <p:nvSpPr>
            <p:cNvPr id="115" name="任意多边形: 形状 114"/>
            <p:cNvSpPr/>
            <p:nvPr/>
          </p:nvSpPr>
          <p:spPr>
            <a:xfrm>
              <a:off x="10118519" y="1372122"/>
              <a:ext cx="388125" cy="438750"/>
            </a:xfrm>
            <a:custGeom>
              <a:avLst/>
              <a:gdLst>
                <a:gd name="connsiteX0" fmla="*/ 388901 w 388125"/>
                <a:gd name="connsiteY0" fmla="*/ 44027 h 438750"/>
                <a:gd name="connsiteX1" fmla="*/ 344908 w 388125"/>
                <a:gd name="connsiteY1" fmla="*/ 0 h 438750"/>
                <a:gd name="connsiteX2" fmla="*/ 42255 w 388125"/>
                <a:gd name="connsiteY2" fmla="*/ 0 h 438750"/>
                <a:gd name="connsiteX3" fmla="*/ 0 w 388125"/>
                <a:gd name="connsiteY3" fmla="*/ 42255 h 438750"/>
                <a:gd name="connsiteX4" fmla="*/ 0 w 388125"/>
                <a:gd name="connsiteY4" fmla="*/ 409489 h 438750"/>
                <a:gd name="connsiteX5" fmla="*/ 44027 w 388125"/>
                <a:gd name="connsiteY5" fmla="*/ 453516 h 438750"/>
                <a:gd name="connsiteX6" fmla="*/ 344858 w 388125"/>
                <a:gd name="connsiteY6" fmla="*/ 453516 h 438750"/>
                <a:gd name="connsiteX7" fmla="*/ 388884 w 388125"/>
                <a:gd name="connsiteY7" fmla="*/ 409489 h 438750"/>
                <a:gd name="connsiteX8" fmla="*/ 388884 w 388125"/>
                <a:gd name="connsiteY8" fmla="*/ 44027 h 438750"/>
                <a:gd name="connsiteX9" fmla="*/ 388901 w 388125"/>
                <a:gd name="connsiteY9" fmla="*/ 44027 h 438750"/>
                <a:gd name="connsiteX10" fmla="*/ 345043 w 388125"/>
                <a:gd name="connsiteY10" fmla="*/ 376211 h 438750"/>
                <a:gd name="connsiteX11" fmla="*/ 311580 w 388125"/>
                <a:gd name="connsiteY11" fmla="*/ 409674 h 438750"/>
                <a:gd name="connsiteX12" fmla="*/ 77304 w 388125"/>
                <a:gd name="connsiteY12" fmla="*/ 409674 h 438750"/>
                <a:gd name="connsiteX13" fmla="*/ 43841 w 388125"/>
                <a:gd name="connsiteY13" fmla="*/ 376211 h 438750"/>
                <a:gd name="connsiteX14" fmla="*/ 43841 w 388125"/>
                <a:gd name="connsiteY14" fmla="*/ 76174 h 438750"/>
                <a:gd name="connsiteX15" fmla="*/ 77304 w 388125"/>
                <a:gd name="connsiteY15" fmla="*/ 42711 h 438750"/>
                <a:gd name="connsiteX16" fmla="*/ 311580 w 388125"/>
                <a:gd name="connsiteY16" fmla="*/ 42711 h 438750"/>
                <a:gd name="connsiteX17" fmla="*/ 345026 w 388125"/>
                <a:gd name="connsiteY17" fmla="*/ 76174 h 438750"/>
                <a:gd name="connsiteX18" fmla="*/ 345043 w 388125"/>
                <a:gd name="connsiteY18" fmla="*/ 376211 h 438750"/>
                <a:gd name="connsiteX19" fmla="*/ 345043 w 388125"/>
                <a:gd name="connsiteY19" fmla="*/ 376211 h 43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125" h="438750">
                  <a:moveTo>
                    <a:pt x="388901" y="44027"/>
                  </a:moveTo>
                  <a:cubicBezTo>
                    <a:pt x="388901" y="19710"/>
                    <a:pt x="369191" y="0"/>
                    <a:pt x="344908" y="0"/>
                  </a:cubicBezTo>
                  <a:lnTo>
                    <a:pt x="42255" y="0"/>
                  </a:lnTo>
                  <a:cubicBezTo>
                    <a:pt x="18917" y="0"/>
                    <a:pt x="0" y="18917"/>
                    <a:pt x="0" y="42255"/>
                  </a:cubicBezTo>
                  <a:lnTo>
                    <a:pt x="0" y="409489"/>
                  </a:lnTo>
                  <a:cubicBezTo>
                    <a:pt x="0" y="433806"/>
                    <a:pt x="19710" y="453516"/>
                    <a:pt x="44027" y="453516"/>
                  </a:cubicBezTo>
                  <a:lnTo>
                    <a:pt x="344858" y="453516"/>
                  </a:lnTo>
                  <a:cubicBezTo>
                    <a:pt x="369174" y="453516"/>
                    <a:pt x="388884" y="433806"/>
                    <a:pt x="388884" y="409489"/>
                  </a:cubicBezTo>
                  <a:lnTo>
                    <a:pt x="388884" y="44027"/>
                  </a:lnTo>
                  <a:lnTo>
                    <a:pt x="388901" y="44027"/>
                  </a:lnTo>
                  <a:close/>
                  <a:moveTo>
                    <a:pt x="345043" y="376211"/>
                  </a:moveTo>
                  <a:cubicBezTo>
                    <a:pt x="345043" y="394689"/>
                    <a:pt x="330058" y="409674"/>
                    <a:pt x="311580" y="409674"/>
                  </a:cubicBezTo>
                  <a:lnTo>
                    <a:pt x="77304" y="409674"/>
                  </a:lnTo>
                  <a:cubicBezTo>
                    <a:pt x="58826" y="409674"/>
                    <a:pt x="43841" y="394673"/>
                    <a:pt x="43841" y="376211"/>
                  </a:cubicBezTo>
                  <a:lnTo>
                    <a:pt x="43841" y="76174"/>
                  </a:lnTo>
                  <a:cubicBezTo>
                    <a:pt x="43841" y="57696"/>
                    <a:pt x="58826" y="42711"/>
                    <a:pt x="77304" y="42711"/>
                  </a:cubicBezTo>
                  <a:lnTo>
                    <a:pt x="311580" y="42711"/>
                  </a:lnTo>
                  <a:cubicBezTo>
                    <a:pt x="330041" y="42711"/>
                    <a:pt x="345026" y="57696"/>
                    <a:pt x="345026" y="76174"/>
                  </a:cubicBezTo>
                  <a:lnTo>
                    <a:pt x="345043" y="376211"/>
                  </a:lnTo>
                  <a:lnTo>
                    <a:pt x="345043" y="376211"/>
                  </a:ln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16" name="任意多边形: 形状 115"/>
            <p:cNvSpPr/>
            <p:nvPr/>
          </p:nvSpPr>
          <p:spPr>
            <a:xfrm>
              <a:off x="10203907" y="1456379"/>
              <a:ext cx="371250" cy="438750"/>
            </a:xfrm>
            <a:custGeom>
              <a:avLst/>
              <a:gdLst>
                <a:gd name="connsiteX0" fmla="*/ 320828 w 371250"/>
                <a:gd name="connsiteY0" fmla="*/ 0 h 438750"/>
                <a:gd name="connsiteX1" fmla="*/ 320828 w 371250"/>
                <a:gd name="connsiteY1" fmla="*/ 43858 h 438750"/>
                <a:gd name="connsiteX2" fmla="*/ 345043 w 371250"/>
                <a:gd name="connsiteY2" fmla="*/ 68074 h 438750"/>
                <a:gd name="connsiteX3" fmla="*/ 345043 w 371250"/>
                <a:gd name="connsiteY3" fmla="*/ 386589 h 438750"/>
                <a:gd name="connsiteX4" fmla="*/ 320828 w 371250"/>
                <a:gd name="connsiteY4" fmla="*/ 410805 h 438750"/>
                <a:gd name="connsiteX5" fmla="*/ 65796 w 371250"/>
                <a:gd name="connsiteY5" fmla="*/ 410805 h 438750"/>
                <a:gd name="connsiteX6" fmla="*/ 42711 w 371250"/>
                <a:gd name="connsiteY6" fmla="*/ 387720 h 438750"/>
                <a:gd name="connsiteX7" fmla="*/ 0 w 371250"/>
                <a:gd name="connsiteY7" fmla="*/ 387720 h 438750"/>
                <a:gd name="connsiteX8" fmla="*/ 0 w 371250"/>
                <a:gd name="connsiteY8" fmla="*/ 409472 h 438750"/>
                <a:gd name="connsiteX9" fmla="*/ 44027 w 371250"/>
                <a:gd name="connsiteY9" fmla="*/ 453499 h 438750"/>
                <a:gd name="connsiteX10" fmla="*/ 343676 w 371250"/>
                <a:gd name="connsiteY10" fmla="*/ 453499 h 438750"/>
                <a:gd name="connsiteX11" fmla="*/ 387686 w 371250"/>
                <a:gd name="connsiteY11" fmla="*/ 409472 h 438750"/>
                <a:gd name="connsiteX12" fmla="*/ 387686 w 371250"/>
                <a:gd name="connsiteY12" fmla="*/ 44027 h 438750"/>
                <a:gd name="connsiteX13" fmla="*/ 343676 w 371250"/>
                <a:gd name="connsiteY13" fmla="*/ 0 h 438750"/>
                <a:gd name="connsiteX14" fmla="*/ 320828 w 371250"/>
                <a:gd name="connsiteY14" fmla="*/ 0 h 43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250" h="438750">
                  <a:moveTo>
                    <a:pt x="320828" y="0"/>
                  </a:moveTo>
                  <a:lnTo>
                    <a:pt x="320828" y="43858"/>
                  </a:lnTo>
                  <a:cubicBezTo>
                    <a:pt x="334193" y="43858"/>
                    <a:pt x="345043" y="54709"/>
                    <a:pt x="345043" y="68074"/>
                  </a:cubicBezTo>
                  <a:lnTo>
                    <a:pt x="345043" y="386589"/>
                  </a:lnTo>
                  <a:cubicBezTo>
                    <a:pt x="345043" y="399954"/>
                    <a:pt x="334193" y="410805"/>
                    <a:pt x="320828" y="410805"/>
                  </a:cubicBezTo>
                  <a:lnTo>
                    <a:pt x="65796" y="410805"/>
                  </a:lnTo>
                  <a:cubicBezTo>
                    <a:pt x="53055" y="410805"/>
                    <a:pt x="42711" y="400478"/>
                    <a:pt x="42711" y="387720"/>
                  </a:cubicBezTo>
                  <a:lnTo>
                    <a:pt x="0" y="387720"/>
                  </a:lnTo>
                  <a:lnTo>
                    <a:pt x="0" y="409472"/>
                  </a:lnTo>
                  <a:cubicBezTo>
                    <a:pt x="0" y="433789"/>
                    <a:pt x="19710" y="453499"/>
                    <a:pt x="44027" y="453499"/>
                  </a:cubicBezTo>
                  <a:lnTo>
                    <a:pt x="343676" y="453499"/>
                  </a:lnTo>
                  <a:cubicBezTo>
                    <a:pt x="367976" y="453499"/>
                    <a:pt x="387686" y="433772"/>
                    <a:pt x="387686" y="409472"/>
                  </a:cubicBezTo>
                  <a:lnTo>
                    <a:pt x="387686" y="44027"/>
                  </a:lnTo>
                  <a:cubicBezTo>
                    <a:pt x="387686" y="19710"/>
                    <a:pt x="367976" y="0"/>
                    <a:pt x="343676" y="0"/>
                  </a:cubicBezTo>
                  <a:lnTo>
                    <a:pt x="320828" y="0"/>
                  </a:ln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17" name="任意多边形: 形状 116"/>
            <p:cNvSpPr/>
            <p:nvPr/>
          </p:nvSpPr>
          <p:spPr>
            <a:xfrm>
              <a:off x="10196195" y="1471347"/>
              <a:ext cx="236250" cy="33750"/>
            </a:xfrm>
            <a:custGeom>
              <a:avLst/>
              <a:gdLst>
                <a:gd name="connsiteX0" fmla="*/ 21583 w 236250"/>
                <a:gd name="connsiteY0" fmla="*/ 42711 h 33750"/>
                <a:gd name="connsiteX1" fmla="*/ 215831 w 236250"/>
                <a:gd name="connsiteY1" fmla="*/ 42711 h 33750"/>
                <a:gd name="connsiteX2" fmla="*/ 237414 w 236250"/>
                <a:gd name="connsiteY2" fmla="*/ 21364 h 33750"/>
                <a:gd name="connsiteX3" fmla="*/ 215831 w 236250"/>
                <a:gd name="connsiteY3" fmla="*/ 0 h 33750"/>
                <a:gd name="connsiteX4" fmla="*/ 21583 w 236250"/>
                <a:gd name="connsiteY4" fmla="*/ 0 h 33750"/>
                <a:gd name="connsiteX5" fmla="*/ 0 w 236250"/>
                <a:gd name="connsiteY5" fmla="*/ 21364 h 33750"/>
                <a:gd name="connsiteX6" fmla="*/ 21583 w 236250"/>
                <a:gd name="connsiteY6" fmla="*/ 42711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1583" y="42711"/>
                  </a:moveTo>
                  <a:lnTo>
                    <a:pt x="215831" y="42711"/>
                  </a:lnTo>
                  <a:cubicBezTo>
                    <a:pt x="227762" y="42711"/>
                    <a:pt x="237414" y="33294"/>
                    <a:pt x="237414" y="21364"/>
                  </a:cubicBezTo>
                  <a:cubicBezTo>
                    <a:pt x="237414" y="9433"/>
                    <a:pt x="227762" y="0"/>
                    <a:pt x="215831" y="0"/>
                  </a:cubicBezTo>
                  <a:lnTo>
                    <a:pt x="21583" y="0"/>
                  </a:lnTo>
                  <a:cubicBezTo>
                    <a:pt x="9653" y="0"/>
                    <a:pt x="0" y="9433"/>
                    <a:pt x="0" y="21364"/>
                  </a:cubicBezTo>
                  <a:cubicBezTo>
                    <a:pt x="17" y="33294"/>
                    <a:pt x="9653" y="42711"/>
                    <a:pt x="21583" y="4271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18" name="任意多边形: 形状 117"/>
            <p:cNvSpPr/>
            <p:nvPr/>
          </p:nvSpPr>
          <p:spPr>
            <a:xfrm>
              <a:off x="10196195" y="1542914"/>
              <a:ext cx="236250" cy="33750"/>
            </a:xfrm>
            <a:custGeom>
              <a:avLst/>
              <a:gdLst>
                <a:gd name="connsiteX0" fmla="*/ 21583 w 236250"/>
                <a:gd name="connsiteY0" fmla="*/ 42694 h 33750"/>
                <a:gd name="connsiteX1" fmla="*/ 215831 w 236250"/>
                <a:gd name="connsiteY1" fmla="*/ 42694 h 33750"/>
                <a:gd name="connsiteX2" fmla="*/ 237414 w 236250"/>
                <a:gd name="connsiteY2" fmla="*/ 21347 h 33750"/>
                <a:gd name="connsiteX3" fmla="*/ 215831 w 236250"/>
                <a:gd name="connsiteY3" fmla="*/ 0 h 33750"/>
                <a:gd name="connsiteX4" fmla="*/ 21583 w 236250"/>
                <a:gd name="connsiteY4" fmla="*/ 0 h 33750"/>
                <a:gd name="connsiteX5" fmla="*/ 0 w 236250"/>
                <a:gd name="connsiteY5" fmla="*/ 21347 h 33750"/>
                <a:gd name="connsiteX6" fmla="*/ 21583 w 236250"/>
                <a:gd name="connsiteY6" fmla="*/ 42694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1583" y="42694"/>
                  </a:moveTo>
                  <a:lnTo>
                    <a:pt x="215831" y="42694"/>
                  </a:lnTo>
                  <a:cubicBezTo>
                    <a:pt x="227762" y="42694"/>
                    <a:pt x="237414" y="33227"/>
                    <a:pt x="237414" y="21347"/>
                  </a:cubicBezTo>
                  <a:cubicBezTo>
                    <a:pt x="237414" y="9416"/>
                    <a:pt x="227762" y="0"/>
                    <a:pt x="215831" y="0"/>
                  </a:cubicBezTo>
                  <a:lnTo>
                    <a:pt x="21583" y="0"/>
                  </a:lnTo>
                  <a:cubicBezTo>
                    <a:pt x="9653" y="0"/>
                    <a:pt x="0" y="9416"/>
                    <a:pt x="0" y="21347"/>
                  </a:cubicBezTo>
                  <a:cubicBezTo>
                    <a:pt x="17" y="33227"/>
                    <a:pt x="9653" y="42694"/>
                    <a:pt x="21583" y="42694"/>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19" name="任意多边形: 形状 118"/>
            <p:cNvSpPr/>
            <p:nvPr/>
          </p:nvSpPr>
          <p:spPr>
            <a:xfrm>
              <a:off x="10196195" y="1614464"/>
              <a:ext cx="236250" cy="33750"/>
            </a:xfrm>
            <a:custGeom>
              <a:avLst/>
              <a:gdLst>
                <a:gd name="connsiteX0" fmla="*/ 21583 w 236250"/>
                <a:gd name="connsiteY0" fmla="*/ 42694 h 33750"/>
                <a:gd name="connsiteX1" fmla="*/ 215831 w 236250"/>
                <a:gd name="connsiteY1" fmla="*/ 42694 h 33750"/>
                <a:gd name="connsiteX2" fmla="*/ 237414 w 236250"/>
                <a:gd name="connsiteY2" fmla="*/ 21347 h 33750"/>
                <a:gd name="connsiteX3" fmla="*/ 215831 w 236250"/>
                <a:gd name="connsiteY3" fmla="*/ 0 h 33750"/>
                <a:gd name="connsiteX4" fmla="*/ 21583 w 236250"/>
                <a:gd name="connsiteY4" fmla="*/ 0 h 33750"/>
                <a:gd name="connsiteX5" fmla="*/ 0 w 236250"/>
                <a:gd name="connsiteY5" fmla="*/ 21347 h 33750"/>
                <a:gd name="connsiteX6" fmla="*/ 21583 w 236250"/>
                <a:gd name="connsiteY6" fmla="*/ 42694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1583" y="42694"/>
                  </a:moveTo>
                  <a:lnTo>
                    <a:pt x="215831" y="42694"/>
                  </a:lnTo>
                  <a:cubicBezTo>
                    <a:pt x="227762" y="42694"/>
                    <a:pt x="237414" y="33244"/>
                    <a:pt x="237414" y="21347"/>
                  </a:cubicBezTo>
                  <a:cubicBezTo>
                    <a:pt x="237414" y="9433"/>
                    <a:pt x="227762" y="0"/>
                    <a:pt x="215831" y="0"/>
                  </a:cubicBezTo>
                  <a:lnTo>
                    <a:pt x="21583" y="0"/>
                  </a:lnTo>
                  <a:cubicBezTo>
                    <a:pt x="9653" y="0"/>
                    <a:pt x="0" y="9433"/>
                    <a:pt x="0" y="21347"/>
                  </a:cubicBezTo>
                  <a:cubicBezTo>
                    <a:pt x="17" y="33244"/>
                    <a:pt x="9653" y="42694"/>
                    <a:pt x="21583" y="42694"/>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0" name="任意多边形: 形状 119"/>
            <p:cNvSpPr/>
            <p:nvPr/>
          </p:nvSpPr>
          <p:spPr>
            <a:xfrm>
              <a:off x="10196195" y="1683668"/>
              <a:ext cx="236250" cy="33750"/>
            </a:xfrm>
            <a:custGeom>
              <a:avLst/>
              <a:gdLst>
                <a:gd name="connsiteX0" fmla="*/ 21583 w 236250"/>
                <a:gd name="connsiteY0" fmla="*/ 42727 h 33750"/>
                <a:gd name="connsiteX1" fmla="*/ 215831 w 236250"/>
                <a:gd name="connsiteY1" fmla="*/ 42727 h 33750"/>
                <a:gd name="connsiteX2" fmla="*/ 237414 w 236250"/>
                <a:gd name="connsiteY2" fmla="*/ 21364 h 33750"/>
                <a:gd name="connsiteX3" fmla="*/ 215831 w 236250"/>
                <a:gd name="connsiteY3" fmla="*/ 0 h 33750"/>
                <a:gd name="connsiteX4" fmla="*/ 21583 w 236250"/>
                <a:gd name="connsiteY4" fmla="*/ 0 h 33750"/>
                <a:gd name="connsiteX5" fmla="*/ 0 w 236250"/>
                <a:gd name="connsiteY5" fmla="*/ 21364 h 33750"/>
                <a:gd name="connsiteX6" fmla="*/ 21583 w 236250"/>
                <a:gd name="connsiteY6" fmla="*/ 42727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1583" y="42727"/>
                  </a:moveTo>
                  <a:lnTo>
                    <a:pt x="215831" y="42727"/>
                  </a:lnTo>
                  <a:cubicBezTo>
                    <a:pt x="227762" y="42727"/>
                    <a:pt x="237414" y="33294"/>
                    <a:pt x="237414" y="21364"/>
                  </a:cubicBezTo>
                  <a:cubicBezTo>
                    <a:pt x="237414" y="9467"/>
                    <a:pt x="227762" y="0"/>
                    <a:pt x="215831" y="0"/>
                  </a:cubicBezTo>
                  <a:lnTo>
                    <a:pt x="21583" y="0"/>
                  </a:lnTo>
                  <a:cubicBezTo>
                    <a:pt x="9653" y="0"/>
                    <a:pt x="0" y="9467"/>
                    <a:pt x="0" y="21364"/>
                  </a:cubicBezTo>
                  <a:cubicBezTo>
                    <a:pt x="17" y="33294"/>
                    <a:pt x="9653" y="42727"/>
                    <a:pt x="21583" y="42727"/>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grpSp>
      <p:grpSp>
        <p:nvGrpSpPr>
          <p:cNvPr id="121" name="组合 120"/>
          <p:cNvGrpSpPr>
            <a:grpSpLocks noChangeAspect="1"/>
          </p:cNvGrpSpPr>
          <p:nvPr/>
        </p:nvGrpSpPr>
        <p:grpSpPr>
          <a:xfrm>
            <a:off x="3852588" y="2012797"/>
            <a:ext cx="336310" cy="360000"/>
            <a:chOff x="22153033" y="3278709"/>
            <a:chExt cx="492531" cy="527226"/>
          </a:xfrm>
          <a:solidFill>
            <a:schemeClr val="bg1"/>
          </a:solidFill>
        </p:grpSpPr>
        <p:sp>
          <p:nvSpPr>
            <p:cNvPr id="122" name="任意多边形: 形状 121"/>
            <p:cNvSpPr/>
            <p:nvPr/>
          </p:nvSpPr>
          <p:spPr>
            <a:xfrm>
              <a:off x="22493689" y="3278709"/>
              <a:ext cx="151875" cy="151875"/>
            </a:xfrm>
            <a:custGeom>
              <a:avLst/>
              <a:gdLst>
                <a:gd name="connsiteX0" fmla="*/ 81405 w 151875"/>
                <a:gd name="connsiteY0" fmla="*/ 162810 h 151875"/>
                <a:gd name="connsiteX1" fmla="*/ 162810 w 151875"/>
                <a:gd name="connsiteY1" fmla="*/ 81405 h 151875"/>
                <a:gd name="connsiteX2" fmla="*/ 81405 w 151875"/>
                <a:gd name="connsiteY2" fmla="*/ 0 h 151875"/>
                <a:gd name="connsiteX3" fmla="*/ 0 w 151875"/>
                <a:gd name="connsiteY3" fmla="*/ 81405 h 151875"/>
                <a:gd name="connsiteX4" fmla="*/ 81405 w 151875"/>
                <a:gd name="connsiteY4" fmla="*/ 162810 h 151875"/>
                <a:gd name="connsiteX5" fmla="*/ 81405 w 151875"/>
                <a:gd name="connsiteY5" fmla="*/ 37699 h 151875"/>
                <a:gd name="connsiteX6" fmla="*/ 125128 w 151875"/>
                <a:gd name="connsiteY6" fmla="*/ 81405 h 151875"/>
                <a:gd name="connsiteX7" fmla="*/ 81405 w 151875"/>
                <a:gd name="connsiteY7" fmla="*/ 125111 h 151875"/>
                <a:gd name="connsiteX8" fmla="*/ 37699 w 151875"/>
                <a:gd name="connsiteY8" fmla="*/ 81405 h 151875"/>
                <a:gd name="connsiteX9" fmla="*/ 81405 w 151875"/>
                <a:gd name="connsiteY9" fmla="*/ 37699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162810"/>
                  </a:moveTo>
                  <a:cubicBezTo>
                    <a:pt x="126292" y="162810"/>
                    <a:pt x="162810" y="126309"/>
                    <a:pt x="162810" y="81405"/>
                  </a:cubicBezTo>
                  <a:cubicBezTo>
                    <a:pt x="162810" y="36501"/>
                    <a:pt x="126292" y="0"/>
                    <a:pt x="81405" y="0"/>
                  </a:cubicBezTo>
                  <a:cubicBezTo>
                    <a:pt x="36517" y="0"/>
                    <a:pt x="0" y="36518"/>
                    <a:pt x="0" y="81405"/>
                  </a:cubicBezTo>
                  <a:cubicBezTo>
                    <a:pt x="0" y="126293"/>
                    <a:pt x="36517" y="162810"/>
                    <a:pt x="81405" y="162810"/>
                  </a:cubicBezTo>
                  <a:close/>
                  <a:moveTo>
                    <a:pt x="81405" y="37699"/>
                  </a:moveTo>
                  <a:cubicBezTo>
                    <a:pt x="105502" y="37699"/>
                    <a:pt x="125128" y="57308"/>
                    <a:pt x="125128" y="81405"/>
                  </a:cubicBezTo>
                  <a:cubicBezTo>
                    <a:pt x="125128" y="105503"/>
                    <a:pt x="105502" y="125111"/>
                    <a:pt x="81405" y="125111"/>
                  </a:cubicBezTo>
                  <a:cubicBezTo>
                    <a:pt x="57308" y="125111"/>
                    <a:pt x="37699" y="105503"/>
                    <a:pt x="37699" y="81405"/>
                  </a:cubicBezTo>
                  <a:cubicBezTo>
                    <a:pt x="37699" y="57291"/>
                    <a:pt x="57324" y="37699"/>
                    <a:pt x="81405" y="37699"/>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3" name="任意多边形: 形状 122"/>
            <p:cNvSpPr/>
            <p:nvPr/>
          </p:nvSpPr>
          <p:spPr>
            <a:xfrm>
              <a:off x="22493689" y="3464824"/>
              <a:ext cx="151875" cy="151875"/>
            </a:xfrm>
            <a:custGeom>
              <a:avLst/>
              <a:gdLst>
                <a:gd name="connsiteX0" fmla="*/ 81405 w 151875"/>
                <a:gd name="connsiteY0" fmla="*/ 0 h 151875"/>
                <a:gd name="connsiteX1" fmla="*/ 0 w 151875"/>
                <a:gd name="connsiteY1" fmla="*/ 81405 h 151875"/>
                <a:gd name="connsiteX2" fmla="*/ 81405 w 151875"/>
                <a:gd name="connsiteY2" fmla="*/ 162827 h 151875"/>
                <a:gd name="connsiteX3" fmla="*/ 162810 w 151875"/>
                <a:gd name="connsiteY3" fmla="*/ 81405 h 151875"/>
                <a:gd name="connsiteX4" fmla="*/ 81405 w 151875"/>
                <a:gd name="connsiteY4" fmla="*/ 0 h 151875"/>
                <a:gd name="connsiteX5" fmla="*/ 81405 w 151875"/>
                <a:gd name="connsiteY5" fmla="*/ 125111 h 151875"/>
                <a:gd name="connsiteX6" fmla="*/ 37699 w 151875"/>
                <a:gd name="connsiteY6" fmla="*/ 81405 h 151875"/>
                <a:gd name="connsiteX7" fmla="*/ 81405 w 151875"/>
                <a:gd name="connsiteY7" fmla="*/ 37716 h 151875"/>
                <a:gd name="connsiteX8" fmla="*/ 125128 w 151875"/>
                <a:gd name="connsiteY8" fmla="*/ 81405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34"/>
                    <a:pt x="0" y="81405"/>
                  </a:cubicBezTo>
                  <a:cubicBezTo>
                    <a:pt x="0" y="126309"/>
                    <a:pt x="36517" y="162827"/>
                    <a:pt x="81405" y="162827"/>
                  </a:cubicBezTo>
                  <a:cubicBezTo>
                    <a:pt x="126292" y="162827"/>
                    <a:pt x="162810" y="126309"/>
                    <a:pt x="162810" y="81405"/>
                  </a:cubicBezTo>
                  <a:cubicBezTo>
                    <a:pt x="162827" y="36517"/>
                    <a:pt x="126292" y="0"/>
                    <a:pt x="81405" y="0"/>
                  </a:cubicBezTo>
                  <a:close/>
                  <a:moveTo>
                    <a:pt x="81405" y="125111"/>
                  </a:moveTo>
                  <a:cubicBezTo>
                    <a:pt x="57308" y="125111"/>
                    <a:pt x="37699" y="105519"/>
                    <a:pt x="37699" y="81405"/>
                  </a:cubicBezTo>
                  <a:cubicBezTo>
                    <a:pt x="37699" y="57324"/>
                    <a:pt x="57308" y="37716"/>
                    <a:pt x="81405" y="37716"/>
                  </a:cubicBezTo>
                  <a:cubicBezTo>
                    <a:pt x="105502" y="37716"/>
                    <a:pt x="125128" y="57324"/>
                    <a:pt x="125128" y="81405"/>
                  </a:cubicBezTo>
                  <a:cubicBezTo>
                    <a:pt x="125128" y="105519"/>
                    <a:pt x="105502" y="125111"/>
                    <a:pt x="81405" y="12511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4" name="任意多边形: 形状 123"/>
            <p:cNvSpPr/>
            <p:nvPr/>
          </p:nvSpPr>
          <p:spPr>
            <a:xfrm>
              <a:off x="22493689" y="3654060"/>
              <a:ext cx="151875" cy="151875"/>
            </a:xfrm>
            <a:custGeom>
              <a:avLst/>
              <a:gdLst>
                <a:gd name="connsiteX0" fmla="*/ 81405 w 151875"/>
                <a:gd name="connsiteY0" fmla="*/ 0 h 151875"/>
                <a:gd name="connsiteX1" fmla="*/ 0 w 151875"/>
                <a:gd name="connsiteY1" fmla="*/ 81388 h 151875"/>
                <a:gd name="connsiteX2" fmla="*/ 81405 w 151875"/>
                <a:gd name="connsiteY2" fmla="*/ 162793 h 151875"/>
                <a:gd name="connsiteX3" fmla="*/ 162810 w 151875"/>
                <a:gd name="connsiteY3" fmla="*/ 81388 h 151875"/>
                <a:gd name="connsiteX4" fmla="*/ 81405 w 151875"/>
                <a:gd name="connsiteY4" fmla="*/ 0 h 151875"/>
                <a:gd name="connsiteX5" fmla="*/ 81405 w 151875"/>
                <a:gd name="connsiteY5" fmla="*/ 125111 h 151875"/>
                <a:gd name="connsiteX6" fmla="*/ 37699 w 151875"/>
                <a:gd name="connsiteY6" fmla="*/ 81388 h 151875"/>
                <a:gd name="connsiteX7" fmla="*/ 81405 w 151875"/>
                <a:gd name="connsiteY7" fmla="*/ 37682 h 151875"/>
                <a:gd name="connsiteX8" fmla="*/ 125128 w 151875"/>
                <a:gd name="connsiteY8" fmla="*/ 81388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17"/>
                    <a:pt x="0" y="81388"/>
                  </a:cubicBezTo>
                  <a:cubicBezTo>
                    <a:pt x="0" y="126276"/>
                    <a:pt x="36517" y="162793"/>
                    <a:pt x="81405" y="162793"/>
                  </a:cubicBezTo>
                  <a:cubicBezTo>
                    <a:pt x="126292" y="162793"/>
                    <a:pt x="162810" y="126276"/>
                    <a:pt x="162810" y="81388"/>
                  </a:cubicBezTo>
                  <a:cubicBezTo>
                    <a:pt x="162827" y="36517"/>
                    <a:pt x="126292" y="0"/>
                    <a:pt x="81405" y="0"/>
                  </a:cubicBezTo>
                  <a:close/>
                  <a:moveTo>
                    <a:pt x="81405" y="125111"/>
                  </a:moveTo>
                  <a:cubicBezTo>
                    <a:pt x="57308" y="125111"/>
                    <a:pt x="37699" y="105503"/>
                    <a:pt x="37699" y="81388"/>
                  </a:cubicBezTo>
                  <a:cubicBezTo>
                    <a:pt x="37699" y="57291"/>
                    <a:pt x="57308" y="37682"/>
                    <a:pt x="81405" y="37682"/>
                  </a:cubicBezTo>
                  <a:cubicBezTo>
                    <a:pt x="105502" y="37682"/>
                    <a:pt x="125128" y="57291"/>
                    <a:pt x="125128" y="81388"/>
                  </a:cubicBezTo>
                  <a:cubicBezTo>
                    <a:pt x="125128" y="105503"/>
                    <a:pt x="105502" y="125111"/>
                    <a:pt x="81405" y="12511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5" name="任意多边形: 形状 124"/>
            <p:cNvSpPr/>
            <p:nvPr/>
          </p:nvSpPr>
          <p:spPr>
            <a:xfrm>
              <a:off x="22153050" y="3311953"/>
              <a:ext cx="303750" cy="50625"/>
            </a:xfrm>
            <a:custGeom>
              <a:avLst/>
              <a:gdLst>
                <a:gd name="connsiteX0" fmla="*/ 288799 w 303750"/>
                <a:gd name="connsiteY0" fmla="*/ 0 h 50625"/>
                <a:gd name="connsiteX1" fmla="*/ 28266 w 303750"/>
                <a:gd name="connsiteY1" fmla="*/ 0 h 50625"/>
                <a:gd name="connsiteX2" fmla="*/ 0 w 303750"/>
                <a:gd name="connsiteY2" fmla="*/ 28434 h 50625"/>
                <a:gd name="connsiteX3" fmla="*/ 28283 w 303750"/>
                <a:gd name="connsiteY3" fmla="*/ 56852 h 50625"/>
                <a:gd name="connsiteX4" fmla="*/ 288799 w 303750"/>
                <a:gd name="connsiteY4" fmla="*/ 56852 h 50625"/>
                <a:gd name="connsiteX5" fmla="*/ 317081 w 303750"/>
                <a:gd name="connsiteY5" fmla="*/ 28434 h 50625"/>
                <a:gd name="connsiteX6" fmla="*/ 288799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799" y="0"/>
                  </a:moveTo>
                  <a:lnTo>
                    <a:pt x="28266" y="0"/>
                  </a:lnTo>
                  <a:cubicBezTo>
                    <a:pt x="12656" y="0"/>
                    <a:pt x="0" y="12825"/>
                    <a:pt x="0" y="28434"/>
                  </a:cubicBezTo>
                  <a:cubicBezTo>
                    <a:pt x="0" y="44044"/>
                    <a:pt x="12656" y="56852"/>
                    <a:pt x="28283" y="56852"/>
                  </a:cubicBezTo>
                  <a:lnTo>
                    <a:pt x="288799" y="56852"/>
                  </a:lnTo>
                  <a:cubicBezTo>
                    <a:pt x="304425" y="56852"/>
                    <a:pt x="317081" y="44044"/>
                    <a:pt x="317081" y="28434"/>
                  </a:cubicBezTo>
                  <a:cubicBezTo>
                    <a:pt x="317081" y="12825"/>
                    <a:pt x="304425" y="0"/>
                    <a:pt x="288799" y="0"/>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6" name="任意多边形: 形状 125"/>
            <p:cNvSpPr/>
            <p:nvPr/>
          </p:nvSpPr>
          <p:spPr>
            <a:xfrm>
              <a:off x="22153033" y="3492313"/>
              <a:ext cx="303750" cy="50625"/>
            </a:xfrm>
            <a:custGeom>
              <a:avLst/>
              <a:gdLst>
                <a:gd name="connsiteX0" fmla="*/ 288816 w 303750"/>
                <a:gd name="connsiteY0" fmla="*/ 0 h 50625"/>
                <a:gd name="connsiteX1" fmla="*/ 28282 w 303750"/>
                <a:gd name="connsiteY1" fmla="*/ 0 h 50625"/>
                <a:gd name="connsiteX2" fmla="*/ 0 w 303750"/>
                <a:gd name="connsiteY2" fmla="*/ 28418 h 50625"/>
                <a:gd name="connsiteX3" fmla="*/ 28282 w 303750"/>
                <a:gd name="connsiteY3" fmla="*/ 56852 h 50625"/>
                <a:gd name="connsiteX4" fmla="*/ 288799 w 303750"/>
                <a:gd name="connsiteY4" fmla="*/ 56852 h 50625"/>
                <a:gd name="connsiteX5" fmla="*/ 317098 w 303750"/>
                <a:gd name="connsiteY5" fmla="*/ 28418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808"/>
                    <a:pt x="0" y="28418"/>
                  </a:cubicBezTo>
                  <a:cubicBezTo>
                    <a:pt x="0" y="44044"/>
                    <a:pt x="12656" y="56852"/>
                    <a:pt x="28282" y="56852"/>
                  </a:cubicBezTo>
                  <a:lnTo>
                    <a:pt x="288799" y="56852"/>
                  </a:lnTo>
                  <a:cubicBezTo>
                    <a:pt x="304442" y="56852"/>
                    <a:pt x="317098" y="44044"/>
                    <a:pt x="317098" y="28418"/>
                  </a:cubicBezTo>
                  <a:cubicBezTo>
                    <a:pt x="317098" y="12808"/>
                    <a:pt x="304442" y="0"/>
                    <a:pt x="288816" y="0"/>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7" name="任意多边形: 形状 126"/>
            <p:cNvSpPr/>
            <p:nvPr/>
          </p:nvSpPr>
          <p:spPr>
            <a:xfrm>
              <a:off x="22153033" y="3687776"/>
              <a:ext cx="303750" cy="50625"/>
            </a:xfrm>
            <a:custGeom>
              <a:avLst/>
              <a:gdLst>
                <a:gd name="connsiteX0" fmla="*/ 288816 w 303750"/>
                <a:gd name="connsiteY0" fmla="*/ 0 h 50625"/>
                <a:gd name="connsiteX1" fmla="*/ 28282 w 303750"/>
                <a:gd name="connsiteY1" fmla="*/ 0 h 50625"/>
                <a:gd name="connsiteX2" fmla="*/ 0 w 303750"/>
                <a:gd name="connsiteY2" fmla="*/ 27962 h 50625"/>
                <a:gd name="connsiteX3" fmla="*/ 28282 w 303750"/>
                <a:gd name="connsiteY3" fmla="*/ 55941 h 50625"/>
                <a:gd name="connsiteX4" fmla="*/ 288799 w 303750"/>
                <a:gd name="connsiteY4" fmla="*/ 55941 h 50625"/>
                <a:gd name="connsiteX5" fmla="*/ 317098 w 303750"/>
                <a:gd name="connsiteY5" fmla="*/ 27962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336"/>
                    <a:pt x="0" y="27962"/>
                  </a:cubicBezTo>
                  <a:cubicBezTo>
                    <a:pt x="0" y="43605"/>
                    <a:pt x="12656" y="55941"/>
                    <a:pt x="28282" y="55941"/>
                  </a:cubicBezTo>
                  <a:lnTo>
                    <a:pt x="288799" y="55941"/>
                  </a:lnTo>
                  <a:cubicBezTo>
                    <a:pt x="304442" y="55941"/>
                    <a:pt x="317098" y="43605"/>
                    <a:pt x="317098" y="27962"/>
                  </a:cubicBezTo>
                  <a:cubicBezTo>
                    <a:pt x="317098" y="12353"/>
                    <a:pt x="304442" y="0"/>
                    <a:pt x="288816" y="0"/>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8" name="任意多边形: 形状 127"/>
            <p:cNvSpPr/>
            <p:nvPr/>
          </p:nvSpPr>
          <p:spPr>
            <a:xfrm>
              <a:off x="22162483" y="3388363"/>
              <a:ext cx="286875" cy="33750"/>
            </a:xfrm>
            <a:custGeom>
              <a:avLst/>
              <a:gdLst>
                <a:gd name="connsiteX0" fmla="*/ 279366 w 286875"/>
                <a:gd name="connsiteY0" fmla="*/ 38205 h 33750"/>
                <a:gd name="connsiteX1" fmla="*/ 298215 w 286875"/>
                <a:gd name="connsiteY1" fmla="*/ 19103 h 33750"/>
                <a:gd name="connsiteX2" fmla="*/ 279366 w 286875"/>
                <a:gd name="connsiteY2" fmla="*/ 0 h 33750"/>
                <a:gd name="connsiteX3" fmla="*/ 18832 w 286875"/>
                <a:gd name="connsiteY3" fmla="*/ 0 h 33750"/>
                <a:gd name="connsiteX4" fmla="*/ 0 w 286875"/>
                <a:gd name="connsiteY4" fmla="*/ 19103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03"/>
                  </a:cubicBezTo>
                  <a:cubicBezTo>
                    <a:pt x="298215" y="8707"/>
                    <a:pt x="289761" y="0"/>
                    <a:pt x="279366" y="0"/>
                  </a:cubicBezTo>
                  <a:lnTo>
                    <a:pt x="18832" y="0"/>
                  </a:lnTo>
                  <a:cubicBezTo>
                    <a:pt x="8404" y="0"/>
                    <a:pt x="0" y="8691"/>
                    <a:pt x="0" y="19103"/>
                  </a:cubicBezTo>
                  <a:cubicBezTo>
                    <a:pt x="0" y="29514"/>
                    <a:pt x="8404" y="38205"/>
                    <a:pt x="18832" y="38205"/>
                  </a:cubicBezTo>
                  <a:lnTo>
                    <a:pt x="279366" y="38205"/>
                  </a:ln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9" name="任意多边形: 形状 128"/>
            <p:cNvSpPr/>
            <p:nvPr/>
          </p:nvSpPr>
          <p:spPr>
            <a:xfrm>
              <a:off x="22162483" y="3568706"/>
              <a:ext cx="286875" cy="33750"/>
            </a:xfrm>
            <a:custGeom>
              <a:avLst/>
              <a:gdLst>
                <a:gd name="connsiteX0" fmla="*/ 279366 w 286875"/>
                <a:gd name="connsiteY0" fmla="*/ 38205 h 33750"/>
                <a:gd name="connsiteX1" fmla="*/ 298215 w 286875"/>
                <a:gd name="connsiteY1" fmla="*/ 19119 h 33750"/>
                <a:gd name="connsiteX2" fmla="*/ 279366 w 286875"/>
                <a:gd name="connsiteY2" fmla="*/ 0 h 33750"/>
                <a:gd name="connsiteX3" fmla="*/ 18832 w 286875"/>
                <a:gd name="connsiteY3" fmla="*/ 0 h 33750"/>
                <a:gd name="connsiteX4" fmla="*/ 0 w 286875"/>
                <a:gd name="connsiteY4" fmla="*/ 19119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19"/>
                  </a:cubicBezTo>
                  <a:cubicBezTo>
                    <a:pt x="298215" y="8708"/>
                    <a:pt x="289761" y="0"/>
                    <a:pt x="279366" y="0"/>
                  </a:cubicBezTo>
                  <a:lnTo>
                    <a:pt x="18832" y="0"/>
                  </a:lnTo>
                  <a:cubicBezTo>
                    <a:pt x="8404" y="0"/>
                    <a:pt x="0" y="8708"/>
                    <a:pt x="0" y="19119"/>
                  </a:cubicBezTo>
                  <a:cubicBezTo>
                    <a:pt x="0" y="29531"/>
                    <a:pt x="8404" y="38205"/>
                    <a:pt x="18832" y="38205"/>
                  </a:cubicBezTo>
                  <a:lnTo>
                    <a:pt x="279366" y="38205"/>
                  </a:ln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30" name="任意多边形: 形状 129"/>
            <p:cNvSpPr/>
            <p:nvPr/>
          </p:nvSpPr>
          <p:spPr>
            <a:xfrm>
              <a:off x="22162483" y="3764169"/>
              <a:ext cx="286875" cy="33750"/>
            </a:xfrm>
            <a:custGeom>
              <a:avLst/>
              <a:gdLst>
                <a:gd name="connsiteX0" fmla="*/ 279366 w 286875"/>
                <a:gd name="connsiteY0" fmla="*/ 0 h 33750"/>
                <a:gd name="connsiteX1" fmla="*/ 18832 w 286875"/>
                <a:gd name="connsiteY1" fmla="*/ 0 h 33750"/>
                <a:gd name="connsiteX2" fmla="*/ 0 w 286875"/>
                <a:gd name="connsiteY2" fmla="*/ 18647 h 33750"/>
                <a:gd name="connsiteX3" fmla="*/ 18832 w 286875"/>
                <a:gd name="connsiteY3" fmla="*/ 37294 h 33750"/>
                <a:gd name="connsiteX4" fmla="*/ 279349 w 286875"/>
                <a:gd name="connsiteY4" fmla="*/ 37294 h 33750"/>
                <a:gd name="connsiteX5" fmla="*/ 298198 w 286875"/>
                <a:gd name="connsiteY5" fmla="*/ 18647 h 33750"/>
                <a:gd name="connsiteX6" fmla="*/ 279366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0"/>
                  </a:moveTo>
                  <a:lnTo>
                    <a:pt x="18832" y="0"/>
                  </a:lnTo>
                  <a:cubicBezTo>
                    <a:pt x="8404" y="0"/>
                    <a:pt x="0" y="8252"/>
                    <a:pt x="0" y="18647"/>
                  </a:cubicBezTo>
                  <a:cubicBezTo>
                    <a:pt x="0" y="29059"/>
                    <a:pt x="8404" y="37294"/>
                    <a:pt x="18832" y="37294"/>
                  </a:cubicBezTo>
                  <a:lnTo>
                    <a:pt x="279349" y="37294"/>
                  </a:lnTo>
                  <a:cubicBezTo>
                    <a:pt x="289744" y="37294"/>
                    <a:pt x="298198" y="29059"/>
                    <a:pt x="298198" y="18647"/>
                  </a:cubicBezTo>
                  <a:cubicBezTo>
                    <a:pt x="298215" y="8235"/>
                    <a:pt x="289761" y="0"/>
                    <a:pt x="279366" y="0"/>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31" name="任意多边形: 形状 130"/>
            <p:cNvSpPr/>
            <p:nvPr/>
          </p:nvSpPr>
          <p:spPr>
            <a:xfrm>
              <a:off x="22545984" y="3517153"/>
              <a:ext cx="50625" cy="50625"/>
            </a:xfrm>
            <a:custGeom>
              <a:avLst/>
              <a:gdLst>
                <a:gd name="connsiteX0" fmla="*/ 58151 w 50625"/>
                <a:gd name="connsiteY0" fmla="*/ 29076 h 50625"/>
                <a:gd name="connsiteX1" fmla="*/ 29076 w 50625"/>
                <a:gd name="connsiteY1" fmla="*/ 58151 h 50625"/>
                <a:gd name="connsiteX2" fmla="*/ 0 w 50625"/>
                <a:gd name="connsiteY2" fmla="*/ 29076 h 50625"/>
                <a:gd name="connsiteX3" fmla="*/ 29076 w 50625"/>
                <a:gd name="connsiteY3" fmla="*/ 0 h 50625"/>
                <a:gd name="connsiteX4" fmla="*/ 58151 w 50625"/>
                <a:gd name="connsiteY4" fmla="*/ 29076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8151" y="29076"/>
                  </a:moveTo>
                  <a:cubicBezTo>
                    <a:pt x="58151" y="45134"/>
                    <a:pt x="45134" y="58151"/>
                    <a:pt x="29076" y="58151"/>
                  </a:cubicBezTo>
                  <a:cubicBezTo>
                    <a:pt x="13018" y="58151"/>
                    <a:pt x="0" y="45134"/>
                    <a:pt x="0" y="29076"/>
                  </a:cubicBezTo>
                  <a:cubicBezTo>
                    <a:pt x="0" y="13018"/>
                    <a:pt x="13018" y="0"/>
                    <a:pt x="29076" y="0"/>
                  </a:cubicBezTo>
                  <a:cubicBezTo>
                    <a:pt x="45134" y="0"/>
                    <a:pt x="58151" y="13018"/>
                    <a:pt x="58151" y="29076"/>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grpSp>
      <p:grpSp>
        <p:nvGrpSpPr>
          <p:cNvPr id="134" name="组合 133"/>
          <p:cNvGrpSpPr>
            <a:grpSpLocks noChangeAspect="1"/>
          </p:cNvGrpSpPr>
          <p:nvPr/>
        </p:nvGrpSpPr>
        <p:grpSpPr>
          <a:xfrm>
            <a:off x="5939226" y="2012797"/>
            <a:ext cx="313548" cy="360000"/>
            <a:chOff x="23263509" y="5436600"/>
            <a:chExt cx="455625" cy="523125"/>
          </a:xfrm>
          <a:solidFill>
            <a:schemeClr val="bg1"/>
          </a:solidFill>
        </p:grpSpPr>
        <p:sp>
          <p:nvSpPr>
            <p:cNvPr id="135" name="任意多边形: 形状 134"/>
            <p:cNvSpPr/>
            <p:nvPr/>
          </p:nvSpPr>
          <p:spPr>
            <a:xfrm>
              <a:off x="23263509" y="5436600"/>
              <a:ext cx="455625" cy="523125"/>
            </a:xfrm>
            <a:custGeom>
              <a:avLst/>
              <a:gdLst>
                <a:gd name="connsiteX0" fmla="*/ 408156 w 455625"/>
                <a:gd name="connsiteY0" fmla="*/ 0 h 523125"/>
                <a:gd name="connsiteX1" fmla="*/ 50169 w 455625"/>
                <a:gd name="connsiteY1" fmla="*/ 0 h 523125"/>
                <a:gd name="connsiteX2" fmla="*/ 0 w 455625"/>
                <a:gd name="connsiteY2" fmla="*/ 50102 h 523125"/>
                <a:gd name="connsiteX3" fmla="*/ 0 w 455625"/>
                <a:gd name="connsiteY3" fmla="*/ 484515 h 523125"/>
                <a:gd name="connsiteX4" fmla="*/ 52279 w 455625"/>
                <a:gd name="connsiteY4" fmla="*/ 536878 h 523125"/>
                <a:gd name="connsiteX5" fmla="*/ 408156 w 455625"/>
                <a:gd name="connsiteY5" fmla="*/ 536878 h 523125"/>
                <a:gd name="connsiteX6" fmla="*/ 460164 w 455625"/>
                <a:gd name="connsiteY6" fmla="*/ 484515 h 523125"/>
                <a:gd name="connsiteX7" fmla="*/ 460164 w 455625"/>
                <a:gd name="connsiteY7" fmla="*/ 52211 h 523125"/>
                <a:gd name="connsiteX8" fmla="*/ 408156 w 455625"/>
                <a:gd name="connsiteY8" fmla="*/ 0 h 523125"/>
                <a:gd name="connsiteX9" fmla="*/ 408071 w 455625"/>
                <a:gd name="connsiteY9" fmla="*/ 445179 h 523125"/>
                <a:gd name="connsiteX10" fmla="*/ 368499 w 455625"/>
                <a:gd name="connsiteY10" fmla="*/ 484802 h 523125"/>
                <a:gd name="connsiteX11" fmla="*/ 91665 w 455625"/>
                <a:gd name="connsiteY11" fmla="*/ 484802 h 523125"/>
                <a:gd name="connsiteX12" fmla="*/ 52093 w 455625"/>
                <a:gd name="connsiteY12" fmla="*/ 445179 h 523125"/>
                <a:gd name="connsiteX13" fmla="*/ 52093 w 455625"/>
                <a:gd name="connsiteY13" fmla="*/ 90248 h 523125"/>
                <a:gd name="connsiteX14" fmla="*/ 91665 w 455625"/>
                <a:gd name="connsiteY14" fmla="*/ 50642 h 523125"/>
                <a:gd name="connsiteX15" fmla="*/ 368499 w 455625"/>
                <a:gd name="connsiteY15" fmla="*/ 50642 h 523125"/>
                <a:gd name="connsiteX16" fmla="*/ 408071 w 455625"/>
                <a:gd name="connsiteY16" fmla="*/ 90248 h 523125"/>
                <a:gd name="connsiteX17" fmla="*/ 408071 w 455625"/>
                <a:gd name="connsiteY17" fmla="*/ 445179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5625" h="523125">
                  <a:moveTo>
                    <a:pt x="408156" y="0"/>
                  </a:moveTo>
                  <a:lnTo>
                    <a:pt x="50169" y="0"/>
                  </a:lnTo>
                  <a:cubicBezTo>
                    <a:pt x="22545" y="0"/>
                    <a:pt x="0" y="22494"/>
                    <a:pt x="0" y="50102"/>
                  </a:cubicBezTo>
                  <a:lnTo>
                    <a:pt x="0" y="484515"/>
                  </a:lnTo>
                  <a:cubicBezTo>
                    <a:pt x="0" y="513253"/>
                    <a:pt x="23507" y="536878"/>
                    <a:pt x="52279" y="536878"/>
                  </a:cubicBezTo>
                  <a:lnTo>
                    <a:pt x="408156" y="536878"/>
                  </a:lnTo>
                  <a:cubicBezTo>
                    <a:pt x="436894" y="536878"/>
                    <a:pt x="460164" y="513304"/>
                    <a:pt x="460164" y="484515"/>
                  </a:cubicBezTo>
                  <a:lnTo>
                    <a:pt x="460164" y="52211"/>
                  </a:lnTo>
                  <a:cubicBezTo>
                    <a:pt x="460164" y="23439"/>
                    <a:pt x="436894" y="0"/>
                    <a:pt x="408156" y="0"/>
                  </a:cubicBezTo>
                  <a:close/>
                  <a:moveTo>
                    <a:pt x="408071" y="445179"/>
                  </a:moveTo>
                  <a:cubicBezTo>
                    <a:pt x="408071" y="467066"/>
                    <a:pt x="390336" y="484802"/>
                    <a:pt x="368499" y="484802"/>
                  </a:cubicBezTo>
                  <a:lnTo>
                    <a:pt x="91665" y="484802"/>
                  </a:lnTo>
                  <a:cubicBezTo>
                    <a:pt x="69829" y="484802"/>
                    <a:pt x="52093" y="467066"/>
                    <a:pt x="52093" y="445179"/>
                  </a:cubicBezTo>
                  <a:lnTo>
                    <a:pt x="52093" y="90248"/>
                  </a:lnTo>
                  <a:cubicBezTo>
                    <a:pt x="52093" y="68361"/>
                    <a:pt x="69829" y="50642"/>
                    <a:pt x="91665" y="50642"/>
                  </a:cubicBezTo>
                  <a:lnTo>
                    <a:pt x="368499" y="50642"/>
                  </a:lnTo>
                  <a:cubicBezTo>
                    <a:pt x="390336" y="50642"/>
                    <a:pt x="408071" y="68361"/>
                    <a:pt x="408071" y="90248"/>
                  </a:cubicBezTo>
                  <a:lnTo>
                    <a:pt x="408071" y="445179"/>
                  </a:ln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36" name="任意多边形: 形状 135"/>
            <p:cNvSpPr/>
            <p:nvPr/>
          </p:nvSpPr>
          <p:spPr>
            <a:xfrm>
              <a:off x="23352289" y="5591631"/>
              <a:ext cx="101250" cy="118125"/>
            </a:xfrm>
            <a:custGeom>
              <a:avLst/>
              <a:gdLst>
                <a:gd name="connsiteX0" fmla="*/ 39504 w 101250"/>
                <a:gd name="connsiteY0" fmla="*/ 127744 h 118125"/>
                <a:gd name="connsiteX1" fmla="*/ 74486 w 101250"/>
                <a:gd name="connsiteY1" fmla="*/ 112691 h 118125"/>
                <a:gd name="connsiteX2" fmla="*/ 75246 w 101250"/>
                <a:gd name="connsiteY2" fmla="*/ 112691 h 118125"/>
                <a:gd name="connsiteX3" fmla="*/ 77490 w 101250"/>
                <a:gd name="connsiteY3" fmla="*/ 124993 h 118125"/>
                <a:gd name="connsiteX4" fmla="*/ 111780 w 101250"/>
                <a:gd name="connsiteY4" fmla="*/ 124993 h 118125"/>
                <a:gd name="connsiteX5" fmla="*/ 110194 w 101250"/>
                <a:gd name="connsiteY5" fmla="*/ 95310 h 118125"/>
                <a:gd name="connsiteX6" fmla="*/ 110194 w 101250"/>
                <a:gd name="connsiteY6" fmla="*/ 52768 h 118125"/>
                <a:gd name="connsiteX7" fmla="*/ 56312 w 101250"/>
                <a:gd name="connsiteY7" fmla="*/ 0 h 118125"/>
                <a:gd name="connsiteX8" fmla="*/ 8708 w 101250"/>
                <a:gd name="connsiteY8" fmla="*/ 10749 h 118125"/>
                <a:gd name="connsiteX9" fmla="*/ 15744 w 101250"/>
                <a:gd name="connsiteY9" fmla="*/ 35252 h 118125"/>
                <a:gd name="connsiteX10" fmla="*/ 49511 w 101250"/>
                <a:gd name="connsiteY10" fmla="*/ 26021 h 118125"/>
                <a:gd name="connsiteX11" fmla="*/ 71837 w 101250"/>
                <a:gd name="connsiteY11" fmla="*/ 41782 h 118125"/>
                <a:gd name="connsiteX12" fmla="*/ 71837 w 101250"/>
                <a:gd name="connsiteY12" fmla="*/ 43504 h 118125"/>
                <a:gd name="connsiteX13" fmla="*/ 0 w 101250"/>
                <a:gd name="connsiteY13" fmla="*/ 90298 h 118125"/>
                <a:gd name="connsiteX14" fmla="*/ 39504 w 101250"/>
                <a:gd name="connsiteY14" fmla="*/ 127744 h 118125"/>
                <a:gd name="connsiteX15" fmla="*/ 73288 w 101250"/>
                <a:gd name="connsiteY15" fmla="*/ 67247 h 118125"/>
                <a:gd name="connsiteX16" fmla="*/ 73288 w 101250"/>
                <a:gd name="connsiteY16" fmla="*/ 80477 h 118125"/>
                <a:gd name="connsiteX17" fmla="*/ 72394 w 101250"/>
                <a:gd name="connsiteY17" fmla="*/ 87058 h 118125"/>
                <a:gd name="connsiteX18" fmla="*/ 52549 w 101250"/>
                <a:gd name="connsiteY18" fmla="*/ 101031 h 118125"/>
                <a:gd name="connsiteX19" fmla="*/ 37631 w 101250"/>
                <a:gd name="connsiteY19" fmla="*/ 86552 h 118125"/>
                <a:gd name="connsiteX20" fmla="*/ 73288 w 101250"/>
                <a:gd name="connsiteY20" fmla="*/ 67247 h 11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250" h="118125">
                  <a:moveTo>
                    <a:pt x="39504" y="127744"/>
                  </a:moveTo>
                  <a:cubicBezTo>
                    <a:pt x="53983" y="127744"/>
                    <a:pt x="66504" y="122816"/>
                    <a:pt x="74486" y="112691"/>
                  </a:cubicBezTo>
                  <a:lnTo>
                    <a:pt x="75246" y="112691"/>
                  </a:lnTo>
                  <a:lnTo>
                    <a:pt x="77490" y="124993"/>
                  </a:lnTo>
                  <a:lnTo>
                    <a:pt x="111780" y="124993"/>
                  </a:lnTo>
                  <a:cubicBezTo>
                    <a:pt x="110514" y="118496"/>
                    <a:pt x="110194" y="107038"/>
                    <a:pt x="110194" y="95310"/>
                  </a:cubicBezTo>
                  <a:lnTo>
                    <a:pt x="110194" y="52768"/>
                  </a:lnTo>
                  <a:cubicBezTo>
                    <a:pt x="110194" y="23996"/>
                    <a:pt x="97065" y="0"/>
                    <a:pt x="56312" y="0"/>
                  </a:cubicBezTo>
                  <a:cubicBezTo>
                    <a:pt x="34020" y="0"/>
                    <a:pt x="17246" y="5974"/>
                    <a:pt x="8708" y="10749"/>
                  </a:cubicBezTo>
                  <a:lnTo>
                    <a:pt x="15744" y="35252"/>
                  </a:lnTo>
                  <a:cubicBezTo>
                    <a:pt x="23743" y="30240"/>
                    <a:pt x="37007" y="26021"/>
                    <a:pt x="49511" y="26021"/>
                  </a:cubicBezTo>
                  <a:cubicBezTo>
                    <a:pt x="68259" y="26021"/>
                    <a:pt x="71837" y="35252"/>
                    <a:pt x="71837" y="41782"/>
                  </a:cubicBezTo>
                  <a:lnTo>
                    <a:pt x="71837" y="43504"/>
                  </a:lnTo>
                  <a:cubicBezTo>
                    <a:pt x="28451" y="43268"/>
                    <a:pt x="0" y="58539"/>
                    <a:pt x="0" y="90298"/>
                  </a:cubicBezTo>
                  <a:cubicBezTo>
                    <a:pt x="0" y="109755"/>
                    <a:pt x="14698" y="127744"/>
                    <a:pt x="39504" y="127744"/>
                  </a:cubicBezTo>
                  <a:close/>
                  <a:moveTo>
                    <a:pt x="73288" y="67247"/>
                  </a:moveTo>
                  <a:lnTo>
                    <a:pt x="73288" y="80477"/>
                  </a:lnTo>
                  <a:cubicBezTo>
                    <a:pt x="73288" y="82789"/>
                    <a:pt x="72883" y="85033"/>
                    <a:pt x="72394" y="87058"/>
                  </a:cubicBezTo>
                  <a:cubicBezTo>
                    <a:pt x="69863" y="94787"/>
                    <a:pt x="62066" y="101031"/>
                    <a:pt x="52549" y="101031"/>
                  </a:cubicBezTo>
                  <a:cubicBezTo>
                    <a:pt x="44027" y="101031"/>
                    <a:pt x="37631" y="96306"/>
                    <a:pt x="37631" y="86552"/>
                  </a:cubicBezTo>
                  <a:cubicBezTo>
                    <a:pt x="37631" y="71753"/>
                    <a:pt x="53038" y="66994"/>
                    <a:pt x="73288" y="67247"/>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37" name="任意多边形: 形状 136"/>
            <p:cNvSpPr/>
            <p:nvPr/>
          </p:nvSpPr>
          <p:spPr>
            <a:xfrm>
              <a:off x="23481366" y="5548026"/>
              <a:ext cx="151875" cy="151875"/>
            </a:xfrm>
            <a:custGeom>
              <a:avLst/>
              <a:gdLst>
                <a:gd name="connsiteX0" fmla="*/ 51519 w 151875"/>
                <a:gd name="connsiteY0" fmla="*/ 125179 h 151875"/>
                <a:gd name="connsiteX1" fmla="*/ 99799 w 151875"/>
                <a:gd name="connsiteY1" fmla="*/ 125179 h 151875"/>
                <a:gd name="connsiteX2" fmla="*/ 112809 w 151875"/>
                <a:gd name="connsiteY2" fmla="*/ 168581 h 151875"/>
                <a:gd name="connsiteX3" fmla="*/ 153833 w 151875"/>
                <a:gd name="connsiteY3" fmla="*/ 168581 h 151875"/>
                <a:gd name="connsiteX4" fmla="*/ 101554 w 151875"/>
                <a:gd name="connsiteY4" fmla="*/ 0 h 151875"/>
                <a:gd name="connsiteX5" fmla="*/ 51503 w 151875"/>
                <a:gd name="connsiteY5" fmla="*/ 0 h 151875"/>
                <a:gd name="connsiteX6" fmla="*/ 0 w 151875"/>
                <a:gd name="connsiteY6" fmla="*/ 168581 h 151875"/>
                <a:gd name="connsiteX7" fmla="*/ 39488 w 151875"/>
                <a:gd name="connsiteY7" fmla="*/ 168581 h 151875"/>
                <a:gd name="connsiteX8" fmla="*/ 51519 w 151875"/>
                <a:gd name="connsiteY8" fmla="*/ 125179 h 151875"/>
                <a:gd name="connsiteX9" fmla="*/ 67044 w 151875"/>
                <a:gd name="connsiteY9" fmla="*/ 60953 h 151875"/>
                <a:gd name="connsiteX10" fmla="*/ 74790 w 151875"/>
                <a:gd name="connsiteY10" fmla="*/ 28232 h 151875"/>
                <a:gd name="connsiteX11" fmla="*/ 75279 w 151875"/>
                <a:gd name="connsiteY11" fmla="*/ 28232 h 151875"/>
                <a:gd name="connsiteX12" fmla="*/ 83801 w 151875"/>
                <a:gd name="connsiteY12" fmla="*/ 60953 h 151875"/>
                <a:gd name="connsiteX13" fmla="*/ 94298 w 151875"/>
                <a:gd name="connsiteY13" fmla="*/ 96964 h 151875"/>
                <a:gd name="connsiteX14" fmla="*/ 56987 w 151875"/>
                <a:gd name="connsiteY14" fmla="*/ 96964 h 151875"/>
                <a:gd name="connsiteX15" fmla="*/ 67044 w 151875"/>
                <a:gd name="connsiteY15" fmla="*/ 60953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1875" h="151875">
                  <a:moveTo>
                    <a:pt x="51519" y="125179"/>
                  </a:moveTo>
                  <a:lnTo>
                    <a:pt x="99799" y="125179"/>
                  </a:lnTo>
                  <a:lnTo>
                    <a:pt x="112809" y="168581"/>
                  </a:lnTo>
                  <a:lnTo>
                    <a:pt x="153833" y="168581"/>
                  </a:lnTo>
                  <a:lnTo>
                    <a:pt x="101554" y="0"/>
                  </a:lnTo>
                  <a:lnTo>
                    <a:pt x="51503" y="0"/>
                  </a:lnTo>
                  <a:lnTo>
                    <a:pt x="0" y="168581"/>
                  </a:lnTo>
                  <a:lnTo>
                    <a:pt x="39488" y="168581"/>
                  </a:lnTo>
                  <a:lnTo>
                    <a:pt x="51519" y="125179"/>
                  </a:lnTo>
                  <a:close/>
                  <a:moveTo>
                    <a:pt x="67044" y="60953"/>
                  </a:moveTo>
                  <a:cubicBezTo>
                    <a:pt x="69778" y="51199"/>
                    <a:pt x="72309" y="38340"/>
                    <a:pt x="74790" y="28232"/>
                  </a:cubicBezTo>
                  <a:lnTo>
                    <a:pt x="75279" y="28232"/>
                  </a:lnTo>
                  <a:cubicBezTo>
                    <a:pt x="77743" y="38357"/>
                    <a:pt x="80747" y="50979"/>
                    <a:pt x="83801" y="60953"/>
                  </a:cubicBezTo>
                  <a:lnTo>
                    <a:pt x="94298" y="96964"/>
                  </a:lnTo>
                  <a:lnTo>
                    <a:pt x="56987" y="96964"/>
                  </a:lnTo>
                  <a:lnTo>
                    <a:pt x="67044" y="60953"/>
                  </a:ln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38" name="任意多边形: 形状 137"/>
            <p:cNvSpPr/>
            <p:nvPr/>
          </p:nvSpPr>
          <p:spPr>
            <a:xfrm>
              <a:off x="23342619" y="5749142"/>
              <a:ext cx="286875" cy="33750"/>
            </a:xfrm>
            <a:custGeom>
              <a:avLst/>
              <a:gdLst>
                <a:gd name="connsiteX0" fmla="*/ 273881 w 286875"/>
                <a:gd name="connsiteY0" fmla="*/ 0 h 33750"/>
                <a:gd name="connsiteX1" fmla="*/ 21060 w 286875"/>
                <a:gd name="connsiteY1" fmla="*/ 0 h 33750"/>
                <a:gd name="connsiteX2" fmla="*/ 0 w 286875"/>
                <a:gd name="connsiteY2" fmla="*/ 20992 h 33750"/>
                <a:gd name="connsiteX3" fmla="*/ 21060 w 286875"/>
                <a:gd name="connsiteY3" fmla="*/ 41951 h 33750"/>
                <a:gd name="connsiteX4" fmla="*/ 273881 w 286875"/>
                <a:gd name="connsiteY4" fmla="*/ 41951 h 33750"/>
                <a:gd name="connsiteX5" fmla="*/ 294941 w 286875"/>
                <a:gd name="connsiteY5" fmla="*/ 20992 h 33750"/>
                <a:gd name="connsiteX6" fmla="*/ 273881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3881" y="0"/>
                  </a:moveTo>
                  <a:lnTo>
                    <a:pt x="21060" y="0"/>
                  </a:lnTo>
                  <a:cubicBezTo>
                    <a:pt x="9416" y="0"/>
                    <a:pt x="0" y="9349"/>
                    <a:pt x="0" y="20992"/>
                  </a:cubicBezTo>
                  <a:cubicBezTo>
                    <a:pt x="0" y="32619"/>
                    <a:pt x="9433" y="41951"/>
                    <a:pt x="21060" y="41951"/>
                  </a:cubicBezTo>
                  <a:lnTo>
                    <a:pt x="273881" y="41951"/>
                  </a:lnTo>
                  <a:cubicBezTo>
                    <a:pt x="285508" y="41951"/>
                    <a:pt x="294941" y="32619"/>
                    <a:pt x="294941" y="20992"/>
                  </a:cubicBezTo>
                  <a:cubicBezTo>
                    <a:pt x="294941" y="9349"/>
                    <a:pt x="285559" y="0"/>
                    <a:pt x="273881" y="0"/>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39" name="任意多边形: 形状 138"/>
            <p:cNvSpPr/>
            <p:nvPr/>
          </p:nvSpPr>
          <p:spPr>
            <a:xfrm>
              <a:off x="23342619" y="5812828"/>
              <a:ext cx="286875" cy="33750"/>
            </a:xfrm>
            <a:custGeom>
              <a:avLst/>
              <a:gdLst>
                <a:gd name="connsiteX0" fmla="*/ 273881 w 286875"/>
                <a:gd name="connsiteY0" fmla="*/ 0 h 33750"/>
                <a:gd name="connsiteX1" fmla="*/ 21060 w 286875"/>
                <a:gd name="connsiteY1" fmla="*/ 0 h 33750"/>
                <a:gd name="connsiteX2" fmla="*/ 0 w 286875"/>
                <a:gd name="connsiteY2" fmla="*/ 20992 h 33750"/>
                <a:gd name="connsiteX3" fmla="*/ 21060 w 286875"/>
                <a:gd name="connsiteY3" fmla="*/ 41951 h 33750"/>
                <a:gd name="connsiteX4" fmla="*/ 273881 w 286875"/>
                <a:gd name="connsiteY4" fmla="*/ 41951 h 33750"/>
                <a:gd name="connsiteX5" fmla="*/ 294941 w 286875"/>
                <a:gd name="connsiteY5" fmla="*/ 20992 h 33750"/>
                <a:gd name="connsiteX6" fmla="*/ 273881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3881" y="0"/>
                  </a:moveTo>
                  <a:lnTo>
                    <a:pt x="21060" y="0"/>
                  </a:lnTo>
                  <a:cubicBezTo>
                    <a:pt x="9416" y="0"/>
                    <a:pt x="0" y="9366"/>
                    <a:pt x="0" y="20992"/>
                  </a:cubicBezTo>
                  <a:cubicBezTo>
                    <a:pt x="0" y="32619"/>
                    <a:pt x="9433" y="41951"/>
                    <a:pt x="21060" y="41951"/>
                  </a:cubicBezTo>
                  <a:lnTo>
                    <a:pt x="273881" y="41951"/>
                  </a:lnTo>
                  <a:cubicBezTo>
                    <a:pt x="285508" y="41951"/>
                    <a:pt x="294941" y="32619"/>
                    <a:pt x="294941" y="20992"/>
                  </a:cubicBezTo>
                  <a:cubicBezTo>
                    <a:pt x="294941" y="9366"/>
                    <a:pt x="285559" y="0"/>
                    <a:pt x="273881" y="0"/>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grpSp>
      <p:sp>
        <p:nvSpPr>
          <p:cNvPr id="140" name="图形 109"/>
          <p:cNvSpPr>
            <a:spLocks noChangeAspect="1"/>
          </p:cNvSpPr>
          <p:nvPr/>
        </p:nvSpPr>
        <p:spPr>
          <a:xfrm>
            <a:off x="10040799" y="2017893"/>
            <a:ext cx="411429" cy="360000"/>
          </a:xfrm>
          <a:custGeom>
            <a:avLst/>
            <a:gdLst>
              <a:gd name="connsiteX0" fmla="*/ 455051 w 540000"/>
              <a:gd name="connsiteY0" fmla="*/ 276294 h 472500"/>
              <a:gd name="connsiteX1" fmla="*/ 424946 w 540000"/>
              <a:gd name="connsiteY1" fmla="*/ 276294 h 472500"/>
              <a:gd name="connsiteX2" fmla="*/ 424946 w 540000"/>
              <a:gd name="connsiteY2" fmla="*/ 263739 h 472500"/>
              <a:gd name="connsiteX3" fmla="*/ 437282 w 540000"/>
              <a:gd name="connsiteY3" fmla="*/ 263739 h 472500"/>
              <a:gd name="connsiteX4" fmla="*/ 456351 w 540000"/>
              <a:gd name="connsiteY4" fmla="*/ 243979 h 472500"/>
              <a:gd name="connsiteX5" fmla="*/ 456351 w 540000"/>
              <a:gd name="connsiteY5" fmla="*/ 18461 h 472500"/>
              <a:gd name="connsiteX6" fmla="*/ 437282 w 540000"/>
              <a:gd name="connsiteY6" fmla="*/ 0 h 472500"/>
              <a:gd name="connsiteX7" fmla="*/ 98972 w 540000"/>
              <a:gd name="connsiteY7" fmla="*/ 0 h 472500"/>
              <a:gd name="connsiteX8" fmla="*/ 83734 w 540000"/>
              <a:gd name="connsiteY8" fmla="*/ 18461 h 472500"/>
              <a:gd name="connsiteX9" fmla="*/ 83734 w 540000"/>
              <a:gd name="connsiteY9" fmla="*/ 243979 h 472500"/>
              <a:gd name="connsiteX10" fmla="*/ 98972 w 540000"/>
              <a:gd name="connsiteY10" fmla="*/ 263739 h 472500"/>
              <a:gd name="connsiteX11" fmla="*/ 115138 w 540000"/>
              <a:gd name="connsiteY11" fmla="*/ 263739 h 472500"/>
              <a:gd name="connsiteX12" fmla="*/ 115138 w 540000"/>
              <a:gd name="connsiteY12" fmla="*/ 276294 h 472500"/>
              <a:gd name="connsiteX13" fmla="*/ 82232 w 540000"/>
              <a:gd name="connsiteY13" fmla="*/ 276294 h 472500"/>
              <a:gd name="connsiteX14" fmla="*/ 0 w 540000"/>
              <a:gd name="connsiteY14" fmla="*/ 438210 h 472500"/>
              <a:gd name="connsiteX15" fmla="*/ 0 w 540000"/>
              <a:gd name="connsiteY15" fmla="*/ 463101 h 472500"/>
              <a:gd name="connsiteX16" fmla="*/ 14175 w 540000"/>
              <a:gd name="connsiteY16" fmla="*/ 477293 h 472500"/>
              <a:gd name="connsiteX17" fmla="*/ 525893 w 540000"/>
              <a:gd name="connsiteY17" fmla="*/ 477293 h 472500"/>
              <a:gd name="connsiteX18" fmla="*/ 540068 w 540000"/>
              <a:gd name="connsiteY18" fmla="*/ 463101 h 472500"/>
              <a:gd name="connsiteX19" fmla="*/ 540068 w 540000"/>
              <a:gd name="connsiteY19" fmla="*/ 438210 h 472500"/>
              <a:gd name="connsiteX20" fmla="*/ 455051 w 540000"/>
              <a:gd name="connsiteY20" fmla="*/ 276294 h 472500"/>
              <a:gd name="connsiteX21" fmla="*/ 418686 w 540000"/>
              <a:gd name="connsiteY21" fmla="*/ 201909 h 472500"/>
              <a:gd name="connsiteX22" fmla="*/ 394504 w 540000"/>
              <a:gd name="connsiteY22" fmla="*/ 226091 h 472500"/>
              <a:gd name="connsiteX23" fmla="*/ 143488 w 540000"/>
              <a:gd name="connsiteY23" fmla="*/ 226091 h 472500"/>
              <a:gd name="connsiteX24" fmla="*/ 119323 w 540000"/>
              <a:gd name="connsiteY24" fmla="*/ 201909 h 472500"/>
              <a:gd name="connsiteX25" fmla="*/ 119323 w 540000"/>
              <a:gd name="connsiteY25" fmla="*/ 61847 h 472500"/>
              <a:gd name="connsiteX26" fmla="*/ 143488 w 540000"/>
              <a:gd name="connsiteY26" fmla="*/ 37682 h 472500"/>
              <a:gd name="connsiteX27" fmla="*/ 394504 w 540000"/>
              <a:gd name="connsiteY27" fmla="*/ 37682 h 472500"/>
              <a:gd name="connsiteX28" fmla="*/ 418686 w 540000"/>
              <a:gd name="connsiteY28" fmla="*/ 61847 h 472500"/>
              <a:gd name="connsiteX29" fmla="*/ 418686 w 540000"/>
              <a:gd name="connsiteY29" fmla="*/ 201909 h 472500"/>
              <a:gd name="connsiteX30" fmla="*/ 326565 w 540000"/>
              <a:gd name="connsiteY30" fmla="*/ 263756 h 472500"/>
              <a:gd name="connsiteX31" fmla="*/ 326565 w 540000"/>
              <a:gd name="connsiteY31" fmla="*/ 276328 h 472500"/>
              <a:gd name="connsiteX32" fmla="*/ 211444 w 540000"/>
              <a:gd name="connsiteY32" fmla="*/ 276328 h 472500"/>
              <a:gd name="connsiteX33" fmla="*/ 211444 w 540000"/>
              <a:gd name="connsiteY33" fmla="*/ 263756 h 472500"/>
              <a:gd name="connsiteX34" fmla="*/ 326565 w 540000"/>
              <a:gd name="connsiteY34" fmla="*/ 263756 h 472500"/>
              <a:gd name="connsiteX35" fmla="*/ 223189 w 540000"/>
              <a:gd name="connsiteY35" fmla="*/ 424929 h 472500"/>
              <a:gd name="connsiteX36" fmla="*/ 216388 w 540000"/>
              <a:gd name="connsiteY36" fmla="*/ 421217 h 472500"/>
              <a:gd name="connsiteX37" fmla="*/ 215781 w 540000"/>
              <a:gd name="connsiteY37" fmla="*/ 413505 h 472500"/>
              <a:gd name="connsiteX38" fmla="*/ 220658 w 540000"/>
              <a:gd name="connsiteY38" fmla="*/ 402553 h 472500"/>
              <a:gd name="connsiteX39" fmla="*/ 228066 w 540000"/>
              <a:gd name="connsiteY39" fmla="*/ 397727 h 472500"/>
              <a:gd name="connsiteX40" fmla="*/ 308205 w 540000"/>
              <a:gd name="connsiteY40" fmla="*/ 397727 h 472500"/>
              <a:gd name="connsiteX41" fmla="*/ 315495 w 540000"/>
              <a:gd name="connsiteY41" fmla="*/ 402249 h 472500"/>
              <a:gd name="connsiteX42" fmla="*/ 320929 w 540000"/>
              <a:gd name="connsiteY42" fmla="*/ 413218 h 472500"/>
              <a:gd name="connsiteX43" fmla="*/ 320574 w 540000"/>
              <a:gd name="connsiteY43" fmla="*/ 421099 h 472500"/>
              <a:gd name="connsiteX44" fmla="*/ 313673 w 540000"/>
              <a:gd name="connsiteY44" fmla="*/ 424963 h 472500"/>
              <a:gd name="connsiteX45" fmla="*/ 223189 w 540000"/>
              <a:gd name="connsiteY45" fmla="*/ 424929 h 472500"/>
              <a:gd name="connsiteX46" fmla="*/ 223189 w 540000"/>
              <a:gd name="connsiteY46" fmla="*/ 424929 h 472500"/>
              <a:gd name="connsiteX47" fmla="*/ 109181 w 540000"/>
              <a:gd name="connsiteY47" fmla="*/ 383096 h 472500"/>
              <a:gd name="connsiteX48" fmla="*/ 98162 w 540000"/>
              <a:gd name="connsiteY48" fmla="*/ 377123 h 472500"/>
              <a:gd name="connsiteX49" fmla="*/ 97183 w 540000"/>
              <a:gd name="connsiteY49" fmla="*/ 364618 h 472500"/>
              <a:gd name="connsiteX50" fmla="*/ 122901 w 540000"/>
              <a:gd name="connsiteY50" fmla="*/ 307176 h 472500"/>
              <a:gd name="connsiteX51" fmla="*/ 134882 w 540000"/>
              <a:gd name="connsiteY51" fmla="*/ 299396 h 472500"/>
              <a:gd name="connsiteX52" fmla="*/ 398537 w 540000"/>
              <a:gd name="connsiteY52" fmla="*/ 299396 h 472500"/>
              <a:gd name="connsiteX53" fmla="*/ 410265 w 540000"/>
              <a:gd name="connsiteY53" fmla="*/ 306653 h 472500"/>
              <a:gd name="connsiteX54" fmla="*/ 439037 w 540000"/>
              <a:gd name="connsiteY54" fmla="*/ 364129 h 472500"/>
              <a:gd name="connsiteX55" fmla="*/ 438446 w 540000"/>
              <a:gd name="connsiteY55" fmla="*/ 376920 h 472500"/>
              <a:gd name="connsiteX56" fmla="*/ 427275 w 540000"/>
              <a:gd name="connsiteY56" fmla="*/ 383147 h 472500"/>
              <a:gd name="connsiteX57" fmla="*/ 109181 w 540000"/>
              <a:gd name="connsiteY57" fmla="*/ 383147 h 472500"/>
              <a:gd name="connsiteX58" fmla="*/ 109181 w 540000"/>
              <a:gd name="connsiteY58" fmla="*/ 383096 h 47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40000" h="472500">
                <a:moveTo>
                  <a:pt x="455051" y="276294"/>
                </a:moveTo>
                <a:lnTo>
                  <a:pt x="424946" y="276294"/>
                </a:lnTo>
                <a:lnTo>
                  <a:pt x="424946" y="263739"/>
                </a:lnTo>
                <a:lnTo>
                  <a:pt x="437282" y="263739"/>
                </a:lnTo>
                <a:cubicBezTo>
                  <a:pt x="447643" y="263739"/>
                  <a:pt x="456351" y="254374"/>
                  <a:pt x="456351" y="243979"/>
                </a:cubicBezTo>
                <a:lnTo>
                  <a:pt x="456351" y="18461"/>
                </a:lnTo>
                <a:cubicBezTo>
                  <a:pt x="456351" y="8083"/>
                  <a:pt x="447643" y="0"/>
                  <a:pt x="437282" y="0"/>
                </a:cubicBezTo>
                <a:lnTo>
                  <a:pt x="98972" y="0"/>
                </a:lnTo>
                <a:cubicBezTo>
                  <a:pt x="88611" y="0"/>
                  <a:pt x="83734" y="8083"/>
                  <a:pt x="83734" y="18461"/>
                </a:cubicBezTo>
                <a:lnTo>
                  <a:pt x="83734" y="243979"/>
                </a:lnTo>
                <a:cubicBezTo>
                  <a:pt x="83734" y="254391"/>
                  <a:pt x="88611" y="263739"/>
                  <a:pt x="98972" y="263739"/>
                </a:cubicBezTo>
                <a:lnTo>
                  <a:pt x="115138" y="263739"/>
                </a:lnTo>
                <a:lnTo>
                  <a:pt x="115138" y="276294"/>
                </a:lnTo>
                <a:lnTo>
                  <a:pt x="82232" y="276294"/>
                </a:lnTo>
                <a:lnTo>
                  <a:pt x="0" y="438210"/>
                </a:lnTo>
                <a:lnTo>
                  <a:pt x="0" y="463101"/>
                </a:lnTo>
                <a:cubicBezTo>
                  <a:pt x="0" y="470931"/>
                  <a:pt x="6345" y="477293"/>
                  <a:pt x="14175" y="477293"/>
                </a:cubicBezTo>
                <a:lnTo>
                  <a:pt x="525893" y="477293"/>
                </a:lnTo>
                <a:cubicBezTo>
                  <a:pt x="533723" y="477293"/>
                  <a:pt x="540068" y="470931"/>
                  <a:pt x="540068" y="463101"/>
                </a:cubicBezTo>
                <a:lnTo>
                  <a:pt x="540068" y="438210"/>
                </a:lnTo>
                <a:lnTo>
                  <a:pt x="455051" y="276294"/>
                </a:lnTo>
                <a:close/>
                <a:moveTo>
                  <a:pt x="418686" y="201909"/>
                </a:moveTo>
                <a:cubicBezTo>
                  <a:pt x="418686" y="215258"/>
                  <a:pt x="407852" y="226091"/>
                  <a:pt x="394504" y="226091"/>
                </a:cubicBezTo>
                <a:lnTo>
                  <a:pt x="143488" y="226091"/>
                </a:lnTo>
                <a:cubicBezTo>
                  <a:pt x="130140" y="226091"/>
                  <a:pt x="119323" y="215258"/>
                  <a:pt x="119323" y="201909"/>
                </a:cubicBezTo>
                <a:lnTo>
                  <a:pt x="119323" y="61847"/>
                </a:lnTo>
                <a:cubicBezTo>
                  <a:pt x="119323" y="48499"/>
                  <a:pt x="130140" y="37682"/>
                  <a:pt x="143488" y="37682"/>
                </a:cubicBezTo>
                <a:lnTo>
                  <a:pt x="394504" y="37682"/>
                </a:lnTo>
                <a:cubicBezTo>
                  <a:pt x="407852" y="37682"/>
                  <a:pt x="418686" y="48499"/>
                  <a:pt x="418686" y="61847"/>
                </a:cubicBezTo>
                <a:lnTo>
                  <a:pt x="418686" y="201909"/>
                </a:lnTo>
                <a:close/>
                <a:moveTo>
                  <a:pt x="326565" y="263756"/>
                </a:moveTo>
                <a:lnTo>
                  <a:pt x="326565" y="276328"/>
                </a:lnTo>
                <a:lnTo>
                  <a:pt x="211444" y="276328"/>
                </a:lnTo>
                <a:lnTo>
                  <a:pt x="211444" y="263756"/>
                </a:lnTo>
                <a:lnTo>
                  <a:pt x="326565" y="263756"/>
                </a:lnTo>
                <a:close/>
                <a:moveTo>
                  <a:pt x="223189" y="424929"/>
                </a:moveTo>
                <a:cubicBezTo>
                  <a:pt x="220438" y="424929"/>
                  <a:pt x="217873" y="423529"/>
                  <a:pt x="216388" y="421217"/>
                </a:cubicBezTo>
                <a:cubicBezTo>
                  <a:pt x="214886" y="418939"/>
                  <a:pt x="214650" y="415986"/>
                  <a:pt x="215781" y="413505"/>
                </a:cubicBezTo>
                <a:lnTo>
                  <a:pt x="220658" y="402553"/>
                </a:lnTo>
                <a:cubicBezTo>
                  <a:pt x="221957" y="399617"/>
                  <a:pt x="224876" y="397727"/>
                  <a:pt x="228066" y="397727"/>
                </a:cubicBezTo>
                <a:lnTo>
                  <a:pt x="308205" y="397727"/>
                </a:lnTo>
                <a:cubicBezTo>
                  <a:pt x="311327" y="397727"/>
                  <a:pt x="314111" y="399482"/>
                  <a:pt x="315495" y="402249"/>
                </a:cubicBezTo>
                <a:lnTo>
                  <a:pt x="320929" y="413218"/>
                </a:lnTo>
                <a:cubicBezTo>
                  <a:pt x="322177" y="415716"/>
                  <a:pt x="322043" y="418703"/>
                  <a:pt x="320574" y="421099"/>
                </a:cubicBezTo>
                <a:cubicBezTo>
                  <a:pt x="319106" y="423512"/>
                  <a:pt x="316491" y="424963"/>
                  <a:pt x="313673" y="424963"/>
                </a:cubicBezTo>
                <a:lnTo>
                  <a:pt x="223189" y="424929"/>
                </a:lnTo>
                <a:lnTo>
                  <a:pt x="223189" y="424929"/>
                </a:lnTo>
                <a:close/>
                <a:moveTo>
                  <a:pt x="109181" y="383096"/>
                </a:moveTo>
                <a:cubicBezTo>
                  <a:pt x="104726" y="383096"/>
                  <a:pt x="100575" y="380818"/>
                  <a:pt x="98162" y="377123"/>
                </a:cubicBezTo>
                <a:cubicBezTo>
                  <a:pt x="95732" y="373376"/>
                  <a:pt x="95378" y="368685"/>
                  <a:pt x="97183" y="364618"/>
                </a:cubicBezTo>
                <a:lnTo>
                  <a:pt x="122901" y="307176"/>
                </a:lnTo>
                <a:cubicBezTo>
                  <a:pt x="125010" y="302434"/>
                  <a:pt x="129701" y="299396"/>
                  <a:pt x="134882" y="299396"/>
                </a:cubicBezTo>
                <a:lnTo>
                  <a:pt x="398537" y="299396"/>
                </a:lnTo>
                <a:cubicBezTo>
                  <a:pt x="403515" y="299396"/>
                  <a:pt x="408054" y="302231"/>
                  <a:pt x="410265" y="306653"/>
                </a:cubicBezTo>
                <a:lnTo>
                  <a:pt x="439037" y="364129"/>
                </a:lnTo>
                <a:cubicBezTo>
                  <a:pt x="441079" y="368179"/>
                  <a:pt x="440809" y="373022"/>
                  <a:pt x="438446" y="376920"/>
                </a:cubicBezTo>
                <a:cubicBezTo>
                  <a:pt x="436050" y="380784"/>
                  <a:pt x="431814" y="383147"/>
                  <a:pt x="427275" y="383147"/>
                </a:cubicBezTo>
                <a:lnTo>
                  <a:pt x="109181" y="383147"/>
                </a:lnTo>
                <a:lnTo>
                  <a:pt x="109181" y="383096"/>
                </a:lnTo>
                <a:close/>
              </a:path>
            </a:pathLst>
          </a:custGeom>
          <a:solidFill>
            <a:schemeClr val="bg1"/>
          </a:solidFill>
          <a:ln w="16669" cap="flat">
            <a:noFill/>
            <a:prstDash val="solid"/>
            <a:miter/>
          </a:ln>
        </p:spPr>
        <p:txBody>
          <a:bodyPr rtlCol="0" anchor="ctr"/>
          <a:lstStyle/>
          <a:p>
            <a:pPr>
              <a:lnSpc>
                <a:spcPct val="120000"/>
              </a:lnSpc>
              <a:spcAft>
                <a:spcPts val="100"/>
              </a:spcAft>
            </a:pPr>
            <a:endParaRPr lang="zh-CN" altLang="en-US"/>
          </a:p>
        </p:txBody>
      </p:sp>
      <p:grpSp>
        <p:nvGrpSpPr>
          <p:cNvPr id="141" name="组合 140"/>
          <p:cNvGrpSpPr>
            <a:grpSpLocks noChangeAspect="1"/>
          </p:cNvGrpSpPr>
          <p:nvPr/>
        </p:nvGrpSpPr>
        <p:grpSpPr>
          <a:xfrm>
            <a:off x="7976854" y="2011731"/>
            <a:ext cx="388801" cy="360000"/>
            <a:chOff x="22143600" y="4379381"/>
            <a:chExt cx="525774" cy="486827"/>
          </a:xfrm>
          <a:solidFill>
            <a:schemeClr val="bg1"/>
          </a:solidFill>
        </p:grpSpPr>
        <p:sp>
          <p:nvSpPr>
            <p:cNvPr id="142" name="任意多边形: 形状 141"/>
            <p:cNvSpPr/>
            <p:nvPr/>
          </p:nvSpPr>
          <p:spPr>
            <a:xfrm>
              <a:off x="22143600" y="4379381"/>
              <a:ext cx="438750" cy="202500"/>
            </a:xfrm>
            <a:custGeom>
              <a:avLst/>
              <a:gdLst>
                <a:gd name="connsiteX0" fmla="*/ 61341 w 438750"/>
                <a:gd name="connsiteY0" fmla="*/ 209824 h 202500"/>
                <a:gd name="connsiteX1" fmla="*/ 449044 w 438750"/>
                <a:gd name="connsiteY1" fmla="*/ 209824 h 202500"/>
                <a:gd name="connsiteX2" fmla="*/ 449044 w 438750"/>
                <a:gd name="connsiteY2" fmla="*/ 157714 h 202500"/>
                <a:gd name="connsiteX3" fmla="*/ 424389 w 438750"/>
                <a:gd name="connsiteY3" fmla="*/ 157714 h 202500"/>
                <a:gd name="connsiteX4" fmla="*/ 421740 w 438750"/>
                <a:gd name="connsiteY4" fmla="*/ 52127 h 202500"/>
                <a:gd name="connsiteX5" fmla="*/ 449044 w 438750"/>
                <a:gd name="connsiteY5" fmla="*/ 52127 h 202500"/>
                <a:gd name="connsiteX6" fmla="*/ 449044 w 438750"/>
                <a:gd name="connsiteY6" fmla="*/ 0 h 202500"/>
                <a:gd name="connsiteX7" fmla="*/ 61341 w 438750"/>
                <a:gd name="connsiteY7" fmla="*/ 0 h 202500"/>
                <a:gd name="connsiteX8" fmla="*/ 0 w 438750"/>
                <a:gd name="connsiteY8" fmla="*/ 61172 h 202500"/>
                <a:gd name="connsiteX9" fmla="*/ 0 w 438750"/>
                <a:gd name="connsiteY9" fmla="*/ 148804 h 202500"/>
                <a:gd name="connsiteX10" fmla="*/ 61341 w 438750"/>
                <a:gd name="connsiteY10" fmla="*/ 209824 h 202500"/>
                <a:gd name="connsiteX11" fmla="*/ 52093 w 438750"/>
                <a:gd name="connsiteY11" fmla="*/ 61172 h 202500"/>
                <a:gd name="connsiteX12" fmla="*/ 61341 w 438750"/>
                <a:gd name="connsiteY12" fmla="*/ 52110 h 202500"/>
                <a:gd name="connsiteX13" fmla="*/ 380717 w 438750"/>
                <a:gd name="connsiteY13" fmla="*/ 52110 h 202500"/>
                <a:gd name="connsiteX14" fmla="*/ 382472 w 438750"/>
                <a:gd name="connsiteY14" fmla="*/ 157697 h 202500"/>
                <a:gd name="connsiteX15" fmla="*/ 61341 w 438750"/>
                <a:gd name="connsiteY15" fmla="*/ 157697 h 202500"/>
                <a:gd name="connsiteX16" fmla="*/ 52093 w 438750"/>
                <a:gd name="connsiteY16" fmla="*/ 148804 h 202500"/>
                <a:gd name="connsiteX17" fmla="*/ 52093 w 438750"/>
                <a:gd name="connsiteY17" fmla="*/ 61172 h 20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8750" h="202500">
                  <a:moveTo>
                    <a:pt x="61341" y="209824"/>
                  </a:moveTo>
                  <a:lnTo>
                    <a:pt x="449044" y="209824"/>
                  </a:lnTo>
                  <a:lnTo>
                    <a:pt x="449044" y="157714"/>
                  </a:lnTo>
                  <a:lnTo>
                    <a:pt x="424389" y="157714"/>
                  </a:lnTo>
                  <a:cubicBezTo>
                    <a:pt x="407869" y="117602"/>
                    <a:pt x="414720" y="76191"/>
                    <a:pt x="421740" y="52127"/>
                  </a:cubicBezTo>
                  <a:lnTo>
                    <a:pt x="449044" y="52127"/>
                  </a:lnTo>
                  <a:lnTo>
                    <a:pt x="449044" y="0"/>
                  </a:lnTo>
                  <a:lnTo>
                    <a:pt x="61341" y="0"/>
                  </a:lnTo>
                  <a:cubicBezTo>
                    <a:pt x="27540" y="0"/>
                    <a:pt x="0" y="27354"/>
                    <a:pt x="0" y="61172"/>
                  </a:cubicBezTo>
                  <a:lnTo>
                    <a:pt x="0" y="148804"/>
                  </a:lnTo>
                  <a:cubicBezTo>
                    <a:pt x="0" y="182621"/>
                    <a:pt x="27540" y="209824"/>
                    <a:pt x="61341" y="209824"/>
                  </a:cubicBezTo>
                  <a:close/>
                  <a:moveTo>
                    <a:pt x="52093" y="61172"/>
                  </a:moveTo>
                  <a:cubicBezTo>
                    <a:pt x="52093" y="56346"/>
                    <a:pt x="56514" y="52110"/>
                    <a:pt x="61341" y="52110"/>
                  </a:cubicBezTo>
                  <a:lnTo>
                    <a:pt x="380717" y="52110"/>
                  </a:lnTo>
                  <a:cubicBezTo>
                    <a:pt x="374186" y="78840"/>
                    <a:pt x="370170" y="117585"/>
                    <a:pt x="382472" y="157697"/>
                  </a:cubicBezTo>
                  <a:lnTo>
                    <a:pt x="61341" y="157697"/>
                  </a:lnTo>
                  <a:cubicBezTo>
                    <a:pt x="56514" y="157697"/>
                    <a:pt x="52093" y="153630"/>
                    <a:pt x="52093" y="148804"/>
                  </a:cubicBezTo>
                  <a:lnTo>
                    <a:pt x="52093" y="61172"/>
                  </a:ln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43" name="任意多边形: 形状 142"/>
            <p:cNvSpPr/>
            <p:nvPr/>
          </p:nvSpPr>
          <p:spPr>
            <a:xfrm>
              <a:off x="22237138" y="4697458"/>
              <a:ext cx="421875" cy="168750"/>
            </a:xfrm>
            <a:custGeom>
              <a:avLst/>
              <a:gdLst>
                <a:gd name="connsiteX0" fmla="*/ 375233 w 421875"/>
                <a:gd name="connsiteY0" fmla="*/ 0 h 168750"/>
                <a:gd name="connsiteX1" fmla="*/ 0 w 421875"/>
                <a:gd name="connsiteY1" fmla="*/ 0 h 168750"/>
                <a:gd name="connsiteX2" fmla="*/ 0 w 421875"/>
                <a:gd name="connsiteY2" fmla="*/ 52110 h 168750"/>
                <a:gd name="connsiteX3" fmla="*/ 12606 w 421875"/>
                <a:gd name="connsiteY3" fmla="*/ 52110 h 168750"/>
                <a:gd name="connsiteX4" fmla="*/ 8826 w 421875"/>
                <a:gd name="connsiteY4" fmla="*/ 130967 h 168750"/>
                <a:gd name="connsiteX5" fmla="*/ 0 w 421875"/>
                <a:gd name="connsiteY5" fmla="*/ 130967 h 168750"/>
                <a:gd name="connsiteX6" fmla="*/ 0 w 421875"/>
                <a:gd name="connsiteY6" fmla="*/ 183077 h 168750"/>
                <a:gd name="connsiteX7" fmla="*/ 375233 w 421875"/>
                <a:gd name="connsiteY7" fmla="*/ 183077 h 168750"/>
                <a:gd name="connsiteX8" fmla="*/ 436995 w 421875"/>
                <a:gd name="connsiteY8" fmla="*/ 127913 h 168750"/>
                <a:gd name="connsiteX9" fmla="*/ 436995 w 421875"/>
                <a:gd name="connsiteY9" fmla="*/ 54878 h 168750"/>
                <a:gd name="connsiteX10" fmla="*/ 375233 w 421875"/>
                <a:gd name="connsiteY10" fmla="*/ 0 h 168750"/>
                <a:gd name="connsiteX11" fmla="*/ 375233 w 421875"/>
                <a:gd name="connsiteY11" fmla="*/ 130950 h 168750"/>
                <a:gd name="connsiteX12" fmla="*/ 51081 w 421875"/>
                <a:gd name="connsiteY12" fmla="*/ 130950 h 168750"/>
                <a:gd name="connsiteX13" fmla="*/ 53578 w 421875"/>
                <a:gd name="connsiteY13" fmla="*/ 52093 h 168750"/>
                <a:gd name="connsiteX14" fmla="*/ 375249 w 421875"/>
                <a:gd name="connsiteY14" fmla="*/ 52093 h 168750"/>
                <a:gd name="connsiteX15" fmla="*/ 384041 w 421875"/>
                <a:gd name="connsiteY15" fmla="*/ 54962 h 168750"/>
                <a:gd name="connsiteX16" fmla="*/ 384159 w 421875"/>
                <a:gd name="connsiteY16" fmla="*/ 127474 h 168750"/>
                <a:gd name="connsiteX17" fmla="*/ 375233 w 421875"/>
                <a:gd name="connsiteY17" fmla="*/ 130950 h 1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875" h="168750">
                  <a:moveTo>
                    <a:pt x="375233" y="0"/>
                  </a:moveTo>
                  <a:lnTo>
                    <a:pt x="0" y="0"/>
                  </a:lnTo>
                  <a:lnTo>
                    <a:pt x="0" y="52110"/>
                  </a:lnTo>
                  <a:lnTo>
                    <a:pt x="12606" y="52110"/>
                  </a:lnTo>
                  <a:cubicBezTo>
                    <a:pt x="24148" y="89539"/>
                    <a:pt x="15069" y="117602"/>
                    <a:pt x="8826" y="130967"/>
                  </a:cubicBezTo>
                  <a:lnTo>
                    <a:pt x="0" y="130967"/>
                  </a:lnTo>
                  <a:lnTo>
                    <a:pt x="0" y="183077"/>
                  </a:lnTo>
                  <a:lnTo>
                    <a:pt x="375233" y="183077"/>
                  </a:lnTo>
                  <a:cubicBezTo>
                    <a:pt x="409084" y="183077"/>
                    <a:pt x="436995" y="158507"/>
                    <a:pt x="436995" y="127913"/>
                  </a:cubicBezTo>
                  <a:lnTo>
                    <a:pt x="436995" y="54878"/>
                  </a:lnTo>
                  <a:cubicBezTo>
                    <a:pt x="436995" y="24300"/>
                    <a:pt x="409084" y="0"/>
                    <a:pt x="375233" y="0"/>
                  </a:cubicBezTo>
                  <a:close/>
                  <a:moveTo>
                    <a:pt x="375233" y="130950"/>
                  </a:moveTo>
                  <a:lnTo>
                    <a:pt x="51081" y="130950"/>
                  </a:lnTo>
                  <a:cubicBezTo>
                    <a:pt x="57122" y="112269"/>
                    <a:pt x="61138" y="84189"/>
                    <a:pt x="53578" y="52093"/>
                  </a:cubicBezTo>
                  <a:lnTo>
                    <a:pt x="375249" y="52093"/>
                  </a:lnTo>
                  <a:cubicBezTo>
                    <a:pt x="380717" y="52093"/>
                    <a:pt x="383687" y="54608"/>
                    <a:pt x="384041" y="54962"/>
                  </a:cubicBezTo>
                  <a:lnTo>
                    <a:pt x="384159" y="127474"/>
                  </a:lnTo>
                  <a:cubicBezTo>
                    <a:pt x="383670" y="128385"/>
                    <a:pt x="380717" y="130950"/>
                    <a:pt x="375233" y="130950"/>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44" name="任意多边形: 形状 143"/>
            <p:cNvSpPr/>
            <p:nvPr/>
          </p:nvSpPr>
          <p:spPr>
            <a:xfrm>
              <a:off x="22146249" y="4603903"/>
              <a:ext cx="523125" cy="67500"/>
            </a:xfrm>
            <a:custGeom>
              <a:avLst/>
              <a:gdLst>
                <a:gd name="connsiteX0" fmla="*/ 468484 w 523125"/>
                <a:gd name="connsiteY0" fmla="*/ 0 h 67500"/>
                <a:gd name="connsiteX1" fmla="*/ 431679 w 523125"/>
                <a:gd name="connsiteY1" fmla="*/ 22494 h 67500"/>
                <a:gd name="connsiteX2" fmla="*/ 431679 w 523125"/>
                <a:gd name="connsiteY2" fmla="*/ 0 h 67500"/>
                <a:gd name="connsiteX3" fmla="*/ 0 w 523125"/>
                <a:gd name="connsiteY3" fmla="*/ 0 h 67500"/>
                <a:gd name="connsiteX4" fmla="*/ 0 w 523125"/>
                <a:gd name="connsiteY4" fmla="*/ 77507 h 67500"/>
                <a:gd name="connsiteX5" fmla="*/ 431679 w 523125"/>
                <a:gd name="connsiteY5" fmla="*/ 77507 h 67500"/>
                <a:gd name="connsiteX6" fmla="*/ 431679 w 523125"/>
                <a:gd name="connsiteY6" fmla="*/ 55451 h 67500"/>
                <a:gd name="connsiteX7" fmla="*/ 468484 w 523125"/>
                <a:gd name="connsiteY7" fmla="*/ 77507 h 67500"/>
                <a:gd name="connsiteX8" fmla="*/ 510806 w 523125"/>
                <a:gd name="connsiteY8" fmla="*/ 77507 h 67500"/>
                <a:gd name="connsiteX9" fmla="*/ 535899 w 523125"/>
                <a:gd name="connsiteY9" fmla="*/ 52414 h 67500"/>
                <a:gd name="connsiteX10" fmla="*/ 535899 w 523125"/>
                <a:gd name="connsiteY10" fmla="*/ 20942 h 67500"/>
                <a:gd name="connsiteX11" fmla="*/ 514974 w 523125"/>
                <a:gd name="connsiteY11" fmla="*/ 0 h 67500"/>
                <a:gd name="connsiteX12" fmla="*/ 468484 w 523125"/>
                <a:gd name="connsiteY12" fmla="*/ 0 h 6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3125" h="67500">
                  <a:moveTo>
                    <a:pt x="468484" y="0"/>
                  </a:moveTo>
                  <a:lnTo>
                    <a:pt x="431679" y="22494"/>
                  </a:lnTo>
                  <a:lnTo>
                    <a:pt x="431679" y="0"/>
                  </a:lnTo>
                  <a:lnTo>
                    <a:pt x="0" y="0"/>
                  </a:lnTo>
                  <a:lnTo>
                    <a:pt x="0" y="77507"/>
                  </a:lnTo>
                  <a:lnTo>
                    <a:pt x="431679" y="77507"/>
                  </a:lnTo>
                  <a:lnTo>
                    <a:pt x="431679" y="55451"/>
                  </a:lnTo>
                  <a:lnTo>
                    <a:pt x="468484" y="77507"/>
                  </a:lnTo>
                  <a:lnTo>
                    <a:pt x="510806" y="77507"/>
                  </a:lnTo>
                  <a:cubicBezTo>
                    <a:pt x="524661" y="77507"/>
                    <a:pt x="535899" y="66268"/>
                    <a:pt x="535899" y="52414"/>
                  </a:cubicBezTo>
                  <a:lnTo>
                    <a:pt x="535899" y="20942"/>
                  </a:lnTo>
                  <a:cubicBezTo>
                    <a:pt x="535899" y="9383"/>
                    <a:pt x="526500" y="0"/>
                    <a:pt x="514974" y="0"/>
                  </a:cubicBezTo>
                  <a:lnTo>
                    <a:pt x="468484" y="0"/>
                  </a:lnTo>
                  <a:close/>
                </a:path>
              </a:pathLst>
            </a:custGeom>
            <a:grpFill/>
            <a:ln w="16669" cap="flat">
              <a:noFill/>
              <a:prstDash val="solid"/>
              <a:miter/>
            </a:ln>
          </p:spPr>
          <p:txBody>
            <a:bodyPr rtlCol="0" anchor="ctr"/>
            <a:lstStyle/>
            <a:p>
              <a:pPr>
                <a:lnSpc>
                  <a:spcPct val="120000"/>
                </a:lnSpc>
                <a:spcAft>
                  <a:spcPts val="100"/>
                </a:spcAft>
              </a:pP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28" name="标题 27"/>
          <p:cNvSpPr>
            <a:spLocks noGrp="1"/>
          </p:cNvSpPr>
          <p:nvPr>
            <p:ph type="title"/>
          </p:nvPr>
        </p:nvSpPr>
        <p:spPr/>
        <p:txBody>
          <a:bodyPr>
            <a:normAutofit fontScale="90000"/>
          </a:bodyPr>
          <a:lstStyle/>
          <a:p>
            <a:pPr>
              <a:lnSpc>
                <a:spcPct val="120000"/>
              </a:lnSpc>
              <a:spcAft>
                <a:spcPts val="100"/>
              </a:spcAft>
            </a:pPr>
            <a:r>
              <a:rPr lang="en-US" altLang="zh-CN" dirty="0"/>
              <a:t>02 </a:t>
            </a:r>
            <a:r>
              <a:rPr lang="zh-CN" altLang="en-US" dirty="0"/>
              <a:t>成果展示</a:t>
            </a:r>
            <a:endParaRPr lang="zh-CN" altLang="en-US" dirty="0"/>
          </a:p>
        </p:txBody>
      </p:sp>
      <p:sp>
        <p:nvSpPr>
          <p:cNvPr id="2" name="文本占位符 1"/>
          <p:cNvSpPr>
            <a:spLocks noGrp="1"/>
          </p:cNvSpPr>
          <p:nvPr>
            <p:ph type="body" sz="quarter" idx="13"/>
          </p:nvPr>
        </p:nvSpPr>
        <p:spPr>
          <a:prstGeom prst="rect">
            <a:avLst/>
          </a:prstGeom>
        </p:spPr>
        <p:txBody>
          <a:bodyPr/>
          <a:lstStyle/>
          <a:p>
            <a:r>
              <a:rPr lang="en-US" altLang="zh-CN" dirty="0"/>
              <a:t> </a:t>
            </a:r>
            <a:endParaRPr lang="en-US" altLang="zh-CN" dirty="0"/>
          </a:p>
        </p:txBody>
      </p:sp>
      <p:sp>
        <p:nvSpPr>
          <p:cNvPr id="15" name="Título 1"/>
          <p:cNvSpPr txBox="1"/>
          <p:nvPr/>
        </p:nvSpPr>
        <p:spPr>
          <a:xfrm>
            <a:off x="1315138" y="1032679"/>
            <a:ext cx="4362796" cy="1622388"/>
          </a:xfrm>
          <a:prstGeom prst="rect">
            <a:avLst/>
          </a:prstGeom>
        </p:spPr>
        <p:txBody>
          <a:bodyPr lIns="0" rIns="0" anchor="ctr">
            <a:normAutofit/>
          </a:bodyPr>
          <a:lstStyle>
            <a:lvl1pPr algn="ctr" defTabSz="914400" rtl="0" eaLnBrk="1" latinLnBrk="0" hangingPunct="1">
              <a:lnSpc>
                <a:spcPct val="90000"/>
              </a:lnSpc>
              <a:spcBef>
                <a:spcPct val="0"/>
              </a:spcBef>
              <a:buNone/>
              <a:defRPr sz="3200" b="1" kern="1200">
                <a:solidFill>
                  <a:schemeClr val="tx1"/>
                </a:solidFill>
                <a:latin typeface="方正粗雅宋简体" panose="02000000000000000000" pitchFamily="2" charset="-122"/>
                <a:ea typeface="方正粗雅宋简体" panose="02000000000000000000" pitchFamily="2" charset="-122"/>
                <a:cs typeface="+mj-cs"/>
              </a:defRPr>
            </a:lvl1pPr>
          </a:lstStyle>
          <a:p>
            <a:pPr algn="l"/>
            <a:r>
              <a:rPr lang="zh-CN" altLang="en-US" dirty="0">
                <a:sym typeface="+mn-ea"/>
              </a:rPr>
              <a:t>项目学习阶段</a:t>
            </a:r>
            <a:endParaRPr lang="es-ES_tradnl" dirty="0"/>
          </a:p>
        </p:txBody>
      </p:sp>
      <p:sp>
        <p:nvSpPr>
          <p:cNvPr id="16" name="CuadroTexto 5"/>
          <p:cNvSpPr txBox="1"/>
          <p:nvPr/>
        </p:nvSpPr>
        <p:spPr>
          <a:xfrm>
            <a:off x="1315051" y="2223733"/>
            <a:ext cx="3975279" cy="2168525"/>
          </a:xfrm>
          <a:prstGeom prst="rect">
            <a:avLst/>
          </a:prstGeom>
        </p:spPr>
        <p:txBody>
          <a:bodyPr wrap="square" lIns="0" rIns="0">
            <a:spAutoFit/>
          </a:bodyPr>
          <a:lstStyle>
            <a:defPPr>
              <a:defRPr lang="zh-CN"/>
            </a:defPPr>
            <a:lvl1pPr marR="0" lvl="0" indent="0" defTabSz="914400" fontAlgn="auto">
              <a:lnSpc>
                <a:spcPts val="2040"/>
              </a:lnSpc>
              <a:spcBef>
                <a:spcPts val="0"/>
              </a:spcBef>
              <a:spcAft>
                <a:spcPts val="0"/>
              </a:spcAft>
              <a:buClrTx/>
              <a:buSzTx/>
              <a:buFontTx/>
              <a:buNone/>
              <a:defRPr kumimoji="0" sz="1400" b="0" i="0" u="none" strike="noStrike" cap="none" spc="0" normalizeH="0" baseline="0">
                <a:ln>
                  <a:noFill/>
                </a:ln>
                <a:solidFill>
                  <a:srgbClr val="7F7F7F"/>
                </a:solidFill>
                <a:effectLst/>
                <a:uLnTx/>
                <a:uFillTx/>
                <a:latin typeface="Montserrat Light" charset="0"/>
                <a:ea typeface="Montserrat Light" charset="0"/>
                <a:cs typeface="Montserrat Light" charset="0"/>
              </a:defRPr>
            </a:lvl1pPr>
          </a:lstStyle>
          <a:p>
            <a:pPr marR="0" lvl="0" indent="0" defTabSz="914400" fontAlgn="auto">
              <a:lnSpc>
                <a:spcPct val="125000"/>
              </a:lnSpc>
              <a:spcBef>
                <a:spcPct val="0"/>
              </a:spcBef>
              <a:spcAft>
                <a:spcPts val="500"/>
              </a:spcAft>
              <a:buClrTx/>
              <a:buSzTx/>
              <a:buFontTx/>
              <a:buNone/>
              <a:defRPr/>
            </a:pPr>
            <a:r>
              <a:rPr lang="zh-CN" altLang="en-US" sz="1800" dirty="0">
                <a:solidFill>
                  <a:schemeClr val="tx1"/>
                </a:solidFill>
                <a:latin typeface="+mn-lt"/>
                <a:ea typeface="+mn-ea"/>
                <a:cs typeface="+mn-cs"/>
              </a:rPr>
              <a:t>在项目进行的初期阶段，观看过详细教程后，经过小组三位成员讨论沟通决定本阶段的主要任务目标是经典卷积神经网络LeNet-5的实现第二阶段，实现具有数字识别功能的LeNet-5卷积神经网络。</a:t>
            </a:r>
            <a:endParaRPr lang="zh-CN" altLang="en-US" sz="1800" dirty="0">
              <a:solidFill>
                <a:schemeClr val="tx1"/>
              </a:solidFill>
              <a:latin typeface="+mn-lt"/>
              <a:ea typeface="+mn-ea"/>
              <a:cs typeface="+mn-cs"/>
            </a:endParaRPr>
          </a:p>
        </p:txBody>
      </p:sp>
      <p:pic>
        <p:nvPicPr>
          <p:cNvPr id="-2147482621" name="图片 6" descr="791980491459057866"/>
          <p:cNvPicPr>
            <a:picLocks noChangeAspect="1"/>
          </p:cNvPicPr>
          <p:nvPr>
            <p:custDataLst>
              <p:tags r:id="rId1"/>
            </p:custDataLst>
          </p:nvPr>
        </p:nvPicPr>
        <p:blipFill>
          <a:blip r:embed="rId2"/>
          <a:stretch>
            <a:fillRect/>
          </a:stretch>
        </p:blipFill>
        <p:spPr>
          <a:xfrm>
            <a:off x="6008370" y="1032193"/>
            <a:ext cx="5269230" cy="2484755"/>
          </a:xfrm>
          <a:prstGeom prst="rect">
            <a:avLst/>
          </a:prstGeom>
          <a:noFill/>
          <a:ln w="9525">
            <a:noFill/>
          </a:ln>
        </p:spPr>
      </p:pic>
      <p:pic>
        <p:nvPicPr>
          <p:cNvPr id="-2147482620" name="图片 7" descr="420782423771893727"/>
          <p:cNvPicPr>
            <a:picLocks noChangeAspect="1"/>
          </p:cNvPicPr>
          <p:nvPr>
            <p:custDataLst>
              <p:tags r:id="rId3"/>
            </p:custDataLst>
          </p:nvPr>
        </p:nvPicPr>
        <p:blipFill>
          <a:blip r:embed="rId4"/>
          <a:stretch>
            <a:fillRect/>
          </a:stretch>
        </p:blipFill>
        <p:spPr>
          <a:xfrm>
            <a:off x="6013768" y="3682048"/>
            <a:ext cx="5263515" cy="238569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KSO_WPP_MARK_KEY" val="f8e18f84-f9bc-4935-8f06-c6e0b488ac57"/>
  <p:tag name="COMMONDATA" val="eyJoZGlkIjoiMWYzZmNmMTYwODc5ZTE0NDk4Yzk1NzFlOWJhMWY4MTIifQ=="/>
</p:tagLst>
</file>

<file path=ppt/theme/theme1.xml><?xml version="1.0" encoding="utf-8"?>
<a:theme xmlns:a="http://schemas.openxmlformats.org/drawingml/2006/main" name="Office 主题​​">
  <a:themeElements>
    <a:clrScheme name="浙江大学母版色彩">
      <a:dk1>
        <a:srgbClr val="3F3F3F"/>
      </a:dk1>
      <a:lt1>
        <a:srgbClr val="FFFFFF"/>
      </a:lt1>
      <a:dk2>
        <a:srgbClr val="003F88"/>
      </a:dk2>
      <a:lt2>
        <a:srgbClr val="D8D8D8"/>
      </a:lt2>
      <a:accent1>
        <a:srgbClr val="FFD54F"/>
      </a:accent1>
      <a:accent2>
        <a:srgbClr val="006EB6"/>
      </a:accent2>
      <a:accent3>
        <a:srgbClr val="B01F24"/>
      </a:accent3>
      <a:accent4>
        <a:srgbClr val="616161"/>
      </a:accent4>
      <a:accent5>
        <a:srgbClr val="7F7F7F"/>
      </a:accent5>
      <a:accent6>
        <a:srgbClr val="ACACAC"/>
      </a:accent6>
      <a:hlink>
        <a:srgbClr val="1F1F1F"/>
      </a:hlink>
      <a:folHlink>
        <a:srgbClr val="BFBFBF"/>
      </a:folHlink>
    </a:clrScheme>
    <a:fontScheme name="hnguc2yk">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ctr">
        <a:normAutofit/>
      </a:bodyPr>
      <a:lstStyle>
        <a:defPPr algn="l">
          <a:lnSpc>
            <a:spcPct val="125000"/>
          </a:lnSpc>
          <a:spcAft>
            <a:spcPts val="500"/>
          </a:spcAft>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2791</Words>
  <Application>WPS 演示</Application>
  <PresentationFormat>宽屏</PresentationFormat>
  <Paragraphs>282</Paragraphs>
  <Slides>26</Slides>
  <Notes>30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26</vt:i4>
      </vt:variant>
    </vt:vector>
  </HeadingPairs>
  <TitlesOfParts>
    <vt:vector size="46" baseType="lpstr">
      <vt:lpstr>Arial</vt:lpstr>
      <vt:lpstr>宋体</vt:lpstr>
      <vt:lpstr>Wingdings</vt:lpstr>
      <vt:lpstr>方正粗雅宋简体</vt:lpstr>
      <vt:lpstr>方正准雅宋简体</vt:lpstr>
      <vt:lpstr>Arial</vt:lpstr>
      <vt:lpstr>微软雅黑</vt:lpstr>
      <vt:lpstr>Arial Unicode MS</vt:lpstr>
      <vt:lpstr>等线</vt:lpstr>
      <vt:lpstr>Noto Sans S Chinese</vt:lpstr>
      <vt:lpstr>Segoe Print</vt:lpstr>
      <vt:lpstr>Arial Unicode MS</vt:lpstr>
      <vt:lpstr>Noto Sans S Chinese Black</vt:lpstr>
      <vt:lpstr>Calibri</vt:lpstr>
      <vt:lpstr>Helvetica</vt:lpstr>
      <vt:lpstr>Montserrat Light</vt:lpstr>
      <vt:lpstr>Noto Sans S Chinese DemiLight</vt:lpstr>
      <vt:lpstr>Segoe UI</vt:lpstr>
      <vt:lpstr>Times New Roman</vt:lpstr>
      <vt:lpstr>Office 主题​​</vt:lpstr>
      <vt:lpstr>PowerPoint 演示文稿</vt:lpstr>
      <vt:lpstr>我们的研究团队</vt:lpstr>
      <vt:lpstr>PowerPoint 演示文稿</vt:lpstr>
      <vt:lpstr>PowerPoint 演示文稿</vt:lpstr>
      <vt:lpstr>01 写论文的正确顺序：三个阶段</vt:lpstr>
      <vt:lpstr>01 写论文的正确顺序：三个阶段</vt:lpstr>
      <vt:lpstr>PowerPoint 演示文稿</vt:lpstr>
      <vt:lpstr>02 论文制作要点 </vt:lpstr>
      <vt:lpstr>03 演示用信息图表</vt:lpstr>
      <vt:lpstr>02 成果展示</vt:lpstr>
      <vt:lpstr>02 成果展示</vt:lpstr>
      <vt:lpstr>02 成果展示</vt:lpstr>
      <vt:lpstr>02 成果展示</vt:lpstr>
      <vt:lpstr>PowerPoint 演示文稿</vt:lpstr>
      <vt:lpstr>01 写论文的正确顺序：三个阶段</vt:lpstr>
      <vt:lpstr>03 Transmomo</vt:lpstr>
      <vt:lpstr>02 成果展示</vt:lpstr>
      <vt:lpstr>02 成果展示</vt:lpstr>
      <vt:lpstr>02 成果展示</vt:lpstr>
      <vt:lpstr>02 成果展示</vt:lpstr>
      <vt:lpstr>02 成果展示</vt:lpstr>
      <vt:lpstr>PowerPoint 演示文稿</vt:lpstr>
      <vt:lpstr>01 写论文的正确顺序</vt:lpstr>
      <vt:lpstr>PowerPoint 演示文稿</vt:lpstr>
      <vt:lpstr>01 写论文的正确顺序</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WPS_1601465926</cp:lastModifiedBy>
  <cp:revision>3</cp:revision>
  <dcterms:created xsi:type="dcterms:W3CDTF">2019-04-08T08:24:00Z</dcterms:created>
  <dcterms:modified xsi:type="dcterms:W3CDTF">2023-05-11T10:54:44Z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2019-04-13T09:12:31.5970499Z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c1efdefd-7163-4249-a0d1-35a0735e084a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EF78B0BD883649C7B9D5DEE563D511FD_12</vt:lpwstr>
  </property>
  <property fmtid="{D5CDD505-2E9C-101B-9397-08002B2CF9AE}" pid="12" name="KSOProductBuildVer">
    <vt:lpwstr>2052-11.1.0.14309</vt:lpwstr>
  </property>
</Properties>
</file>